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32399288" cy="4320063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" roundtripDataSignature="AMtx7miWktU9CLT45fM34kx1Vv30KtnlW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04A323-FE2F-DA49-3767-27599220ED64}" name="MLRO ." initials="M." userId="d82a168a5ec3b2a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D13"/>
    <a:srgbClr val="456E4A"/>
    <a:srgbClr val="383128"/>
    <a:srgbClr val="E69615"/>
    <a:srgbClr val="CB5723"/>
    <a:srgbClr val="DC6734"/>
    <a:srgbClr val="9D3C53"/>
    <a:srgbClr val="E94B35"/>
    <a:srgbClr val="40716C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333" autoAdjust="0"/>
  </p:normalViewPr>
  <p:slideViewPr>
    <p:cSldViewPr snapToGrid="0">
      <p:cViewPr>
        <p:scale>
          <a:sx n="33" d="100"/>
          <a:sy n="33" d="100"/>
        </p:scale>
        <p:origin x="1302" y="-433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customschemas.google.com/relationships/presentationmetadata" Target="metadata"/><Relationship Id="rId11" Type="http://schemas.microsoft.com/office/2016/11/relationships/changesInfo" Target="changesInfos/changesInfo1.xml"/><Relationship Id="rId10" Type="http://schemas.openxmlformats.org/officeDocument/2006/relationships/tableStyles" Target="tableStyles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Henrique de Oliveira Mourão" userId="8ef7f0047032e9e7" providerId="LiveId" clId="{CAFED8E5-9EC3-49DE-A0A0-FA4BA5F24F80}"/>
    <pc:docChg chg="undo custSel modSld">
      <pc:chgData name="Gustavo Henrique de Oliveira Mourão" userId="8ef7f0047032e9e7" providerId="LiveId" clId="{CAFED8E5-9EC3-49DE-A0A0-FA4BA5F24F80}" dt="2025-09-19T13:09:43.857" v="2390" actId="20577"/>
      <pc:docMkLst>
        <pc:docMk/>
      </pc:docMkLst>
      <pc:sldChg chg="addSp delSp modSp mod">
        <pc:chgData name="Gustavo Henrique de Oliveira Mourão" userId="8ef7f0047032e9e7" providerId="LiveId" clId="{CAFED8E5-9EC3-49DE-A0A0-FA4BA5F24F80}" dt="2025-09-19T13:09:43.857" v="2390" actId="20577"/>
        <pc:sldMkLst>
          <pc:docMk/>
          <pc:sldMk cId="3699112551" sldId="257"/>
        </pc:sldMkLst>
        <pc:spChg chg="del mod">
          <ac:chgData name="Gustavo Henrique de Oliveira Mourão" userId="8ef7f0047032e9e7" providerId="LiveId" clId="{CAFED8E5-9EC3-49DE-A0A0-FA4BA5F24F80}" dt="2025-09-19T00:35:53.932" v="1214" actId="478"/>
          <ac:spMkLst>
            <pc:docMk/>
            <pc:sldMk cId="3699112551" sldId="257"/>
            <ac:spMk id="2" creationId="{7FBC8E4E-950A-6FC5-957E-8E2DF99DBADF}"/>
          </ac:spMkLst>
        </pc:spChg>
        <pc:spChg chg="del mod">
          <ac:chgData name="Gustavo Henrique de Oliveira Mourão" userId="8ef7f0047032e9e7" providerId="LiveId" clId="{CAFED8E5-9EC3-49DE-A0A0-FA4BA5F24F80}" dt="2025-09-19T01:07:01.888" v="1712" actId="478"/>
          <ac:spMkLst>
            <pc:docMk/>
            <pc:sldMk cId="3699112551" sldId="257"/>
            <ac:spMk id="3" creationId="{6414D794-9898-4998-CC2E-EE4C0FA4A451}"/>
          </ac:spMkLst>
        </pc:spChg>
        <pc:spChg chg="add mod">
          <ac:chgData name="Gustavo Henrique de Oliveira Mourão" userId="8ef7f0047032e9e7" providerId="LiveId" clId="{CAFED8E5-9EC3-49DE-A0A0-FA4BA5F24F80}" dt="2025-09-19T13:02:57.155" v="2370" actId="20577"/>
          <ac:spMkLst>
            <pc:docMk/>
            <pc:sldMk cId="3699112551" sldId="257"/>
            <ac:spMk id="4" creationId="{25CA2E6E-610A-B67C-5125-EA196B09CE71}"/>
          </ac:spMkLst>
        </pc:spChg>
        <pc:spChg chg="del">
          <ac:chgData name="Gustavo Henrique de Oliveira Mourão" userId="8ef7f0047032e9e7" providerId="LiveId" clId="{CAFED8E5-9EC3-49DE-A0A0-FA4BA5F24F80}" dt="2025-09-18T23:49:35.219" v="60" actId="478"/>
          <ac:spMkLst>
            <pc:docMk/>
            <pc:sldMk cId="3699112551" sldId="257"/>
            <ac:spMk id="5" creationId="{D4C5E5DF-E178-1431-7322-F843F6E7362A}"/>
          </ac:spMkLst>
        </pc:spChg>
        <pc:spChg chg="del mod">
          <ac:chgData name="Gustavo Henrique de Oliveira Mourão" userId="8ef7f0047032e9e7" providerId="LiveId" clId="{CAFED8E5-9EC3-49DE-A0A0-FA4BA5F24F80}" dt="2025-09-19T00:49:43.536" v="1450" actId="478"/>
          <ac:spMkLst>
            <pc:docMk/>
            <pc:sldMk cId="3699112551" sldId="257"/>
            <ac:spMk id="7" creationId="{4054D2A5-6E01-7369-DA7E-7ED96662A9B6}"/>
          </ac:spMkLst>
        </pc:spChg>
        <pc:spChg chg="add mod">
          <ac:chgData name="Gustavo Henrique de Oliveira Mourão" userId="8ef7f0047032e9e7" providerId="LiveId" clId="{CAFED8E5-9EC3-49DE-A0A0-FA4BA5F24F80}" dt="2025-09-19T13:03:17.062" v="2373" actId="1076"/>
          <ac:spMkLst>
            <pc:docMk/>
            <pc:sldMk cId="3699112551" sldId="257"/>
            <ac:spMk id="8" creationId="{1DF5ECC5-05BD-60B3-8449-2DB4D99DF76A}"/>
          </ac:spMkLst>
        </pc:spChg>
        <pc:spChg chg="add mod">
          <ac:chgData name="Gustavo Henrique de Oliveira Mourão" userId="8ef7f0047032e9e7" providerId="LiveId" clId="{CAFED8E5-9EC3-49DE-A0A0-FA4BA5F24F80}" dt="2025-09-19T12:50:58.783" v="2207" actId="207"/>
          <ac:spMkLst>
            <pc:docMk/>
            <pc:sldMk cId="3699112551" sldId="257"/>
            <ac:spMk id="14" creationId="{7B1D811C-5326-1582-12CD-0149E7B2B267}"/>
          </ac:spMkLst>
        </pc:spChg>
        <pc:spChg chg="add mod">
          <ac:chgData name="Gustavo Henrique de Oliveira Mourão" userId="8ef7f0047032e9e7" providerId="LiveId" clId="{CAFED8E5-9EC3-49DE-A0A0-FA4BA5F24F80}" dt="2025-09-19T12:59:29.379" v="2274" actId="207"/>
          <ac:spMkLst>
            <pc:docMk/>
            <pc:sldMk cId="3699112551" sldId="257"/>
            <ac:spMk id="16" creationId="{A016F423-459A-E4BF-3E7C-D0FA0D45E6E3}"/>
          </ac:spMkLst>
        </pc:spChg>
        <pc:spChg chg="add del mod">
          <ac:chgData name="Gustavo Henrique de Oliveira Mourão" userId="8ef7f0047032e9e7" providerId="LiveId" clId="{CAFED8E5-9EC3-49DE-A0A0-FA4BA5F24F80}" dt="2025-09-19T12:50:03.003" v="2185" actId="478"/>
          <ac:spMkLst>
            <pc:docMk/>
            <pc:sldMk cId="3699112551" sldId="257"/>
            <ac:spMk id="17" creationId="{4D6B82F3-11AB-1C04-67E2-2B37A89D877B}"/>
          </ac:spMkLst>
        </pc:spChg>
        <pc:spChg chg="del mod">
          <ac:chgData name="Gustavo Henrique de Oliveira Mourão" userId="8ef7f0047032e9e7" providerId="LiveId" clId="{CAFED8E5-9EC3-49DE-A0A0-FA4BA5F24F80}" dt="2025-09-19T01:07:00.538" v="1711" actId="478"/>
          <ac:spMkLst>
            <pc:docMk/>
            <pc:sldMk cId="3699112551" sldId="257"/>
            <ac:spMk id="20" creationId="{D763A5E5-A7A4-9A16-F592-2059F6DDA693}"/>
          </ac:spMkLst>
        </pc:spChg>
        <pc:spChg chg="add del">
          <ac:chgData name="Gustavo Henrique de Oliveira Mourão" userId="8ef7f0047032e9e7" providerId="LiveId" clId="{CAFED8E5-9EC3-49DE-A0A0-FA4BA5F24F80}" dt="2025-09-19T12:53:18.933" v="2212" actId="22"/>
          <ac:spMkLst>
            <pc:docMk/>
            <pc:sldMk cId="3699112551" sldId="257"/>
            <ac:spMk id="21" creationId="{C677AC54-17BC-1619-951D-C816AE3E53D4}"/>
          </ac:spMkLst>
        </pc:spChg>
        <pc:spChg chg="del mod topLvl">
          <ac:chgData name="Gustavo Henrique de Oliveira Mourão" userId="8ef7f0047032e9e7" providerId="LiveId" clId="{CAFED8E5-9EC3-49DE-A0A0-FA4BA5F24F80}" dt="2025-09-19T00:43:13.167" v="1308" actId="478"/>
          <ac:spMkLst>
            <pc:docMk/>
            <pc:sldMk cId="3699112551" sldId="257"/>
            <ac:spMk id="23" creationId="{2B4CF3D0-8AB0-66D7-9494-37E6C31BF26F}"/>
          </ac:spMkLst>
        </pc:spChg>
        <pc:spChg chg="add del mod">
          <ac:chgData name="Gustavo Henrique de Oliveira Mourão" userId="8ef7f0047032e9e7" providerId="LiveId" clId="{CAFED8E5-9EC3-49DE-A0A0-FA4BA5F24F80}" dt="2025-09-19T12:55:09.578" v="2230" actId="21"/>
          <ac:spMkLst>
            <pc:docMk/>
            <pc:sldMk cId="3699112551" sldId="257"/>
            <ac:spMk id="23" creationId="{39F92377-86F8-36C6-6F9F-67B35A65BF85}"/>
          </ac:spMkLst>
        </pc:spChg>
        <pc:spChg chg="add del mod">
          <ac:chgData name="Gustavo Henrique de Oliveira Mourão" userId="8ef7f0047032e9e7" providerId="LiveId" clId="{CAFED8E5-9EC3-49DE-A0A0-FA4BA5F24F80}" dt="2025-09-19T12:55:54.064" v="2273" actId="478"/>
          <ac:spMkLst>
            <pc:docMk/>
            <pc:sldMk cId="3699112551" sldId="257"/>
            <ac:spMk id="24" creationId="{39F92377-86F8-36C6-6F9F-67B35A65BF85}"/>
          </ac:spMkLst>
        </pc:spChg>
        <pc:spChg chg="add mod">
          <ac:chgData name="Gustavo Henrique de Oliveira Mourão" userId="8ef7f0047032e9e7" providerId="LiveId" clId="{CAFED8E5-9EC3-49DE-A0A0-FA4BA5F24F80}" dt="2025-09-19T13:01:44.368" v="2361" actId="1076"/>
          <ac:spMkLst>
            <pc:docMk/>
            <pc:sldMk cId="3699112551" sldId="257"/>
            <ac:spMk id="28" creationId="{EBEFEA1F-FFC4-1831-8F42-472CB66FB104}"/>
          </ac:spMkLst>
        </pc:spChg>
        <pc:spChg chg="del mod">
          <ac:chgData name="Gustavo Henrique de Oliveira Mourão" userId="8ef7f0047032e9e7" providerId="LiveId" clId="{CAFED8E5-9EC3-49DE-A0A0-FA4BA5F24F80}" dt="2025-09-18T23:49:23.954" v="57" actId="478"/>
          <ac:spMkLst>
            <pc:docMk/>
            <pc:sldMk cId="3699112551" sldId="257"/>
            <ac:spMk id="29" creationId="{0974C468-74F6-E794-F1D8-0DFE2E79BC2F}"/>
          </ac:spMkLst>
        </pc:spChg>
        <pc:spChg chg="add del mod">
          <ac:chgData name="Gustavo Henrique de Oliveira Mourão" userId="8ef7f0047032e9e7" providerId="LiveId" clId="{CAFED8E5-9EC3-49DE-A0A0-FA4BA5F24F80}" dt="2025-09-19T13:03:04.920" v="2371" actId="478"/>
          <ac:spMkLst>
            <pc:docMk/>
            <pc:sldMk cId="3699112551" sldId="257"/>
            <ac:spMk id="29" creationId="{22573DC3-8BF7-770C-D829-1AACBE0D520C}"/>
          </ac:spMkLst>
        </pc:spChg>
        <pc:spChg chg="add mod">
          <ac:chgData name="Gustavo Henrique de Oliveira Mourão" userId="8ef7f0047032e9e7" providerId="LiveId" clId="{CAFED8E5-9EC3-49DE-A0A0-FA4BA5F24F80}" dt="2025-09-19T13:02:56.379" v="2369" actId="1076"/>
          <ac:spMkLst>
            <pc:docMk/>
            <pc:sldMk cId="3699112551" sldId="257"/>
            <ac:spMk id="30" creationId="{FA978534-7B7D-813D-EEC2-B356F86BEE19}"/>
          </ac:spMkLst>
        </pc:spChg>
        <pc:spChg chg="del">
          <ac:chgData name="Gustavo Henrique de Oliveira Mourão" userId="8ef7f0047032e9e7" providerId="LiveId" clId="{CAFED8E5-9EC3-49DE-A0A0-FA4BA5F24F80}" dt="2025-09-19T01:02:51.098" v="1656" actId="478"/>
          <ac:spMkLst>
            <pc:docMk/>
            <pc:sldMk cId="3699112551" sldId="257"/>
            <ac:spMk id="35" creationId="{CC7668D7-1E42-91A7-0921-C43687DA5A11}"/>
          </ac:spMkLst>
        </pc:spChg>
        <pc:spChg chg="add del mod">
          <ac:chgData name="Gustavo Henrique de Oliveira Mourão" userId="8ef7f0047032e9e7" providerId="LiveId" clId="{CAFED8E5-9EC3-49DE-A0A0-FA4BA5F24F80}" dt="2025-09-18T23:54:56.856" v="118" actId="478"/>
          <ac:spMkLst>
            <pc:docMk/>
            <pc:sldMk cId="3699112551" sldId="257"/>
            <ac:spMk id="39" creationId="{03201B07-7DFD-22D3-ACE3-DDDC1FB1CB66}"/>
          </ac:spMkLst>
        </pc:spChg>
        <pc:spChg chg="add del mod">
          <ac:chgData name="Gustavo Henrique de Oliveira Mourão" userId="8ef7f0047032e9e7" providerId="LiveId" clId="{CAFED8E5-9EC3-49DE-A0A0-FA4BA5F24F80}" dt="2025-09-18T23:54:53.136" v="116" actId="478"/>
          <ac:spMkLst>
            <pc:docMk/>
            <pc:sldMk cId="3699112551" sldId="257"/>
            <ac:spMk id="40" creationId="{0A82A9F7-3889-CDEB-0A56-C847BB27847B}"/>
          </ac:spMkLst>
        </pc:spChg>
        <pc:spChg chg="del">
          <ac:chgData name="Gustavo Henrique de Oliveira Mourão" userId="8ef7f0047032e9e7" providerId="LiveId" clId="{CAFED8E5-9EC3-49DE-A0A0-FA4BA5F24F80}" dt="2025-09-19T00:05:54.865" v="522" actId="478"/>
          <ac:spMkLst>
            <pc:docMk/>
            <pc:sldMk cId="3699112551" sldId="257"/>
            <ac:spMk id="41" creationId="{48D0459F-E64B-467F-8C68-04F82F190B7E}"/>
          </ac:spMkLst>
        </pc:spChg>
        <pc:spChg chg="del mod topLvl">
          <ac:chgData name="Gustavo Henrique de Oliveira Mourão" userId="8ef7f0047032e9e7" providerId="LiveId" clId="{CAFED8E5-9EC3-49DE-A0A0-FA4BA5F24F80}" dt="2025-09-19T00:09:30.557" v="996" actId="478"/>
          <ac:spMkLst>
            <pc:docMk/>
            <pc:sldMk cId="3699112551" sldId="257"/>
            <ac:spMk id="44" creationId="{51FD098B-F20D-66E6-BD1D-60C01BF7B94D}"/>
          </ac:spMkLst>
        </pc:spChg>
        <pc:spChg chg="del mod topLvl">
          <ac:chgData name="Gustavo Henrique de Oliveira Mourão" userId="8ef7f0047032e9e7" providerId="LiveId" clId="{CAFED8E5-9EC3-49DE-A0A0-FA4BA5F24F80}" dt="2025-09-19T00:10:04.427" v="1004" actId="478"/>
          <ac:spMkLst>
            <pc:docMk/>
            <pc:sldMk cId="3699112551" sldId="257"/>
            <ac:spMk id="48" creationId="{73C597A1-1B79-1A44-20F2-16FA85F76088}"/>
          </ac:spMkLst>
        </pc:spChg>
        <pc:spChg chg="mod topLvl">
          <ac:chgData name="Gustavo Henrique de Oliveira Mourão" userId="8ef7f0047032e9e7" providerId="LiveId" clId="{CAFED8E5-9EC3-49DE-A0A0-FA4BA5F24F80}" dt="2025-09-19T01:01:27.900" v="1648" actId="14100"/>
          <ac:spMkLst>
            <pc:docMk/>
            <pc:sldMk cId="3699112551" sldId="257"/>
            <ac:spMk id="50" creationId="{DA47FB48-DF3A-B19C-6410-ABDC4A1C98CC}"/>
          </ac:spMkLst>
        </pc:spChg>
        <pc:spChg chg="del mod topLvl">
          <ac:chgData name="Gustavo Henrique de Oliveira Mourão" userId="8ef7f0047032e9e7" providerId="LiveId" clId="{CAFED8E5-9EC3-49DE-A0A0-FA4BA5F24F80}" dt="2025-09-19T01:07:03.981" v="1714" actId="478"/>
          <ac:spMkLst>
            <pc:docMk/>
            <pc:sldMk cId="3699112551" sldId="257"/>
            <ac:spMk id="52" creationId="{A251868C-E5E1-6C9A-F755-C2F2DC33518B}"/>
          </ac:spMkLst>
        </pc:spChg>
        <pc:spChg chg="del mod topLvl">
          <ac:chgData name="Gustavo Henrique de Oliveira Mourão" userId="8ef7f0047032e9e7" providerId="LiveId" clId="{CAFED8E5-9EC3-49DE-A0A0-FA4BA5F24F80}" dt="2025-09-19T01:07:03.167" v="1713" actId="478"/>
          <ac:spMkLst>
            <pc:docMk/>
            <pc:sldMk cId="3699112551" sldId="257"/>
            <ac:spMk id="53" creationId="{59FF29D7-5153-76B4-A6D7-D1B36A046868}"/>
          </ac:spMkLst>
        </pc:spChg>
        <pc:spChg chg="del mod topLvl">
          <ac:chgData name="Gustavo Henrique de Oliveira Mourão" userId="8ef7f0047032e9e7" providerId="LiveId" clId="{CAFED8E5-9EC3-49DE-A0A0-FA4BA5F24F80}" dt="2025-09-19T00:10:02.924" v="1003" actId="478"/>
          <ac:spMkLst>
            <pc:docMk/>
            <pc:sldMk cId="3699112551" sldId="257"/>
            <ac:spMk id="56" creationId="{F0D7E020-8DDA-FBAF-A6DB-D55F5A756346}"/>
          </ac:spMkLst>
        </pc:spChg>
        <pc:spChg chg="del mod topLvl">
          <ac:chgData name="Gustavo Henrique de Oliveira Mourão" userId="8ef7f0047032e9e7" providerId="LiveId" clId="{CAFED8E5-9EC3-49DE-A0A0-FA4BA5F24F80}" dt="2025-09-19T01:07:05.537" v="1715" actId="478"/>
          <ac:spMkLst>
            <pc:docMk/>
            <pc:sldMk cId="3699112551" sldId="257"/>
            <ac:spMk id="57" creationId="{70D3D646-5A66-5EB4-89B7-964210980017}"/>
          </ac:spMkLst>
        </pc:spChg>
        <pc:spChg chg="mod">
          <ac:chgData name="Gustavo Henrique de Oliveira Mourão" userId="8ef7f0047032e9e7" providerId="LiveId" clId="{CAFED8E5-9EC3-49DE-A0A0-FA4BA5F24F80}" dt="2025-09-19T00:02:08.730" v="189" actId="165"/>
          <ac:spMkLst>
            <pc:docMk/>
            <pc:sldMk cId="3699112551" sldId="257"/>
            <ac:spMk id="75" creationId="{A7870945-5EF9-BBB4-569C-5C7AEFDA356E}"/>
          </ac:spMkLst>
        </pc:spChg>
        <pc:spChg chg="mod">
          <ac:chgData name="Gustavo Henrique de Oliveira Mourão" userId="8ef7f0047032e9e7" providerId="LiveId" clId="{CAFED8E5-9EC3-49DE-A0A0-FA4BA5F24F80}" dt="2025-09-19T00:02:08.730" v="189" actId="165"/>
          <ac:spMkLst>
            <pc:docMk/>
            <pc:sldMk cId="3699112551" sldId="257"/>
            <ac:spMk id="77" creationId="{3C21AEDC-73D0-EA27-B9A9-AFC30A2CF03C}"/>
          </ac:spMkLst>
        </pc:spChg>
        <pc:spChg chg="add del mod">
          <ac:chgData name="Gustavo Henrique de Oliveira Mourão" userId="8ef7f0047032e9e7" providerId="LiveId" clId="{CAFED8E5-9EC3-49DE-A0A0-FA4BA5F24F80}" dt="2025-09-18T23:51:57.251" v="82" actId="478"/>
          <ac:spMkLst>
            <pc:docMk/>
            <pc:sldMk cId="3699112551" sldId="257"/>
            <ac:spMk id="80" creationId="{40265B5E-DA8F-C0C9-0DEB-BCDBA68AA93A}"/>
          </ac:spMkLst>
        </pc:spChg>
        <pc:spChg chg="mod">
          <ac:chgData name="Gustavo Henrique de Oliveira Mourão" userId="8ef7f0047032e9e7" providerId="LiveId" clId="{CAFED8E5-9EC3-49DE-A0A0-FA4BA5F24F80}" dt="2025-09-19T01:14:43.701" v="1931" actId="1076"/>
          <ac:spMkLst>
            <pc:docMk/>
            <pc:sldMk cId="3699112551" sldId="257"/>
            <ac:spMk id="85" creationId="{00000000-0000-0000-0000-000000000000}"/>
          </ac:spMkLst>
        </pc:spChg>
        <pc:spChg chg="mod">
          <ac:chgData name="Gustavo Henrique de Oliveira Mourão" userId="8ef7f0047032e9e7" providerId="LiveId" clId="{CAFED8E5-9EC3-49DE-A0A0-FA4BA5F24F80}" dt="2025-09-19T00:59:01.122" v="1562"/>
          <ac:spMkLst>
            <pc:docMk/>
            <pc:sldMk cId="3699112551" sldId="257"/>
            <ac:spMk id="86" creationId="{00000000-0000-0000-0000-000000000000}"/>
          </ac:spMkLst>
        </pc:spChg>
        <pc:spChg chg="mod">
          <ac:chgData name="Gustavo Henrique de Oliveira Mourão" userId="8ef7f0047032e9e7" providerId="LiveId" clId="{CAFED8E5-9EC3-49DE-A0A0-FA4BA5F24F80}" dt="2025-09-19T13:09:43.857" v="2390" actId="20577"/>
          <ac:spMkLst>
            <pc:docMk/>
            <pc:sldMk cId="3699112551" sldId="257"/>
            <ac:spMk id="88" creationId="{00000000-0000-0000-0000-000000000000}"/>
          </ac:spMkLst>
        </pc:spChg>
        <pc:spChg chg="mod">
          <ac:chgData name="Gustavo Henrique de Oliveira Mourão" userId="8ef7f0047032e9e7" providerId="LiveId" clId="{CAFED8E5-9EC3-49DE-A0A0-FA4BA5F24F80}" dt="2025-09-19T01:00:13.814" v="1574" actId="14100"/>
          <ac:spMkLst>
            <pc:docMk/>
            <pc:sldMk cId="3699112551" sldId="257"/>
            <ac:spMk id="89" creationId="{00000000-0000-0000-0000-000000000000}"/>
          </ac:spMkLst>
        </pc:spChg>
        <pc:spChg chg="mod">
          <ac:chgData name="Gustavo Henrique de Oliveira Mourão" userId="8ef7f0047032e9e7" providerId="LiveId" clId="{CAFED8E5-9EC3-49DE-A0A0-FA4BA5F24F80}" dt="2025-09-19T01:00:44.036" v="1623" actId="20577"/>
          <ac:spMkLst>
            <pc:docMk/>
            <pc:sldMk cId="3699112551" sldId="257"/>
            <ac:spMk id="90" creationId="{00000000-0000-0000-0000-000000000000}"/>
          </ac:spMkLst>
        </pc:spChg>
        <pc:spChg chg="add del mod">
          <ac:chgData name="Gustavo Henrique de Oliveira Mourão" userId="8ef7f0047032e9e7" providerId="LiveId" clId="{CAFED8E5-9EC3-49DE-A0A0-FA4BA5F24F80}" dt="2025-09-19T00:48:48.740" v="1430" actId="478"/>
          <ac:spMkLst>
            <pc:docMk/>
            <pc:sldMk cId="3699112551" sldId="257"/>
            <ac:spMk id="94" creationId="{AFB8FE2C-3FB9-9FBC-EAF8-9E5BB4D74E2E}"/>
          </ac:spMkLst>
        </pc:spChg>
        <pc:spChg chg="add del mod">
          <ac:chgData name="Gustavo Henrique de Oliveira Mourão" userId="8ef7f0047032e9e7" providerId="LiveId" clId="{CAFED8E5-9EC3-49DE-A0A0-FA4BA5F24F80}" dt="2025-09-19T00:26:05.596" v="1131" actId="478"/>
          <ac:spMkLst>
            <pc:docMk/>
            <pc:sldMk cId="3699112551" sldId="257"/>
            <ac:spMk id="95" creationId="{2BBC293E-C603-DF29-F5E0-9690A808697C}"/>
          </ac:spMkLst>
        </pc:spChg>
        <pc:spChg chg="add">
          <ac:chgData name="Gustavo Henrique de Oliveira Mourão" userId="8ef7f0047032e9e7" providerId="LiveId" clId="{CAFED8E5-9EC3-49DE-A0A0-FA4BA5F24F80}" dt="2025-09-19T00:16:32.743" v="1104"/>
          <ac:spMkLst>
            <pc:docMk/>
            <pc:sldMk cId="3699112551" sldId="257"/>
            <ac:spMk id="96" creationId="{8F966DF9-65DF-D5C6-6239-4279C51FF7D0}"/>
          </ac:spMkLst>
        </pc:spChg>
        <pc:spChg chg="add mod topLvl">
          <ac:chgData name="Gustavo Henrique de Oliveira Mourão" userId="8ef7f0047032e9e7" providerId="LiveId" clId="{CAFED8E5-9EC3-49DE-A0A0-FA4BA5F24F80}" dt="2025-09-19T00:31:52.248" v="1182" actId="164"/>
          <ac:spMkLst>
            <pc:docMk/>
            <pc:sldMk cId="3699112551" sldId="257"/>
            <ac:spMk id="102" creationId="{E8CCC70E-88C9-15D8-BC7F-BF15AC681FBF}"/>
          </ac:spMkLst>
        </pc:spChg>
        <pc:spChg chg="add mod topLvl">
          <ac:chgData name="Gustavo Henrique de Oliveira Mourão" userId="8ef7f0047032e9e7" providerId="LiveId" clId="{CAFED8E5-9EC3-49DE-A0A0-FA4BA5F24F80}" dt="2025-09-19T00:31:52.248" v="1182" actId="164"/>
          <ac:spMkLst>
            <pc:docMk/>
            <pc:sldMk cId="3699112551" sldId="257"/>
            <ac:spMk id="104" creationId="{F7692A03-501C-A596-A0A7-83F723C48716}"/>
          </ac:spMkLst>
        </pc:spChg>
        <pc:spChg chg="mod">
          <ac:chgData name="Gustavo Henrique de Oliveira Mourão" userId="8ef7f0047032e9e7" providerId="LiveId" clId="{CAFED8E5-9EC3-49DE-A0A0-FA4BA5F24F80}" dt="2025-09-19T00:29:54.165" v="1147" actId="571"/>
          <ac:spMkLst>
            <pc:docMk/>
            <pc:sldMk cId="3699112551" sldId="257"/>
            <ac:spMk id="109" creationId="{F5A66761-439F-C079-81C0-149AB46B2F94}"/>
          </ac:spMkLst>
        </pc:spChg>
        <pc:spChg chg="mod">
          <ac:chgData name="Gustavo Henrique de Oliveira Mourão" userId="8ef7f0047032e9e7" providerId="LiveId" clId="{CAFED8E5-9EC3-49DE-A0A0-FA4BA5F24F80}" dt="2025-09-19T00:29:54.165" v="1147" actId="571"/>
          <ac:spMkLst>
            <pc:docMk/>
            <pc:sldMk cId="3699112551" sldId="257"/>
            <ac:spMk id="111" creationId="{C8C46A6B-A634-FCD0-3E36-D2781837D807}"/>
          </ac:spMkLst>
        </pc:spChg>
        <pc:spChg chg="add mod">
          <ac:chgData name="Gustavo Henrique de Oliveira Mourão" userId="8ef7f0047032e9e7" providerId="LiveId" clId="{CAFED8E5-9EC3-49DE-A0A0-FA4BA5F24F80}" dt="2025-09-19T00:33:35.871" v="1191"/>
          <ac:spMkLst>
            <pc:docMk/>
            <pc:sldMk cId="3699112551" sldId="257"/>
            <ac:spMk id="114" creationId="{F95AA1B1-A95B-784E-C886-27B59E5F8A1C}"/>
          </ac:spMkLst>
        </pc:spChg>
        <pc:spChg chg="add mod">
          <ac:chgData name="Gustavo Henrique de Oliveira Mourão" userId="8ef7f0047032e9e7" providerId="LiveId" clId="{CAFED8E5-9EC3-49DE-A0A0-FA4BA5F24F80}" dt="2025-09-19T00:33:40.821" v="1193"/>
          <ac:spMkLst>
            <pc:docMk/>
            <pc:sldMk cId="3699112551" sldId="257"/>
            <ac:spMk id="115" creationId="{856EE0D3-92C2-7DFA-8848-AEC69D13ED65}"/>
          </ac:spMkLst>
        </pc:spChg>
        <pc:spChg chg="add mod">
          <ac:chgData name="Gustavo Henrique de Oliveira Mourão" userId="8ef7f0047032e9e7" providerId="LiveId" clId="{CAFED8E5-9EC3-49DE-A0A0-FA4BA5F24F80}" dt="2025-09-19T01:01:18.376" v="1647" actId="1036"/>
          <ac:spMkLst>
            <pc:docMk/>
            <pc:sldMk cId="3699112551" sldId="257"/>
            <ac:spMk id="117" creationId="{68BC07BA-248B-E231-4BA0-BD00E869081D}"/>
          </ac:spMkLst>
        </pc:spChg>
        <pc:spChg chg="add del mod">
          <ac:chgData name="Gustavo Henrique de Oliveira Mourão" userId="8ef7f0047032e9e7" providerId="LiveId" clId="{CAFED8E5-9EC3-49DE-A0A0-FA4BA5F24F80}" dt="2025-09-19T00:43:21.569" v="1310" actId="478"/>
          <ac:spMkLst>
            <pc:docMk/>
            <pc:sldMk cId="3699112551" sldId="257"/>
            <ac:spMk id="119" creationId="{B1D7EFFB-5756-EEE4-C6A5-321A5AA2B585}"/>
          </ac:spMkLst>
        </pc:spChg>
        <pc:spChg chg="add mod">
          <ac:chgData name="Gustavo Henrique de Oliveira Mourão" userId="8ef7f0047032e9e7" providerId="LiveId" clId="{CAFED8E5-9EC3-49DE-A0A0-FA4BA5F24F80}" dt="2025-09-19T00:46:47.788" v="1372"/>
          <ac:spMkLst>
            <pc:docMk/>
            <pc:sldMk cId="3699112551" sldId="257"/>
            <ac:spMk id="120" creationId="{C3BE5576-8343-2437-C06B-C935FDD08CEB}"/>
          </ac:spMkLst>
        </pc:spChg>
        <pc:spChg chg="add del mod">
          <ac:chgData name="Gustavo Henrique de Oliveira Mourão" userId="8ef7f0047032e9e7" providerId="LiveId" clId="{CAFED8E5-9EC3-49DE-A0A0-FA4BA5F24F80}" dt="2025-09-19T00:47:35.231" v="1381" actId="478"/>
          <ac:spMkLst>
            <pc:docMk/>
            <pc:sldMk cId="3699112551" sldId="257"/>
            <ac:spMk id="121" creationId="{74C00AE8-F1BF-DF67-A4E5-E63E61878B3C}"/>
          </ac:spMkLst>
        </pc:spChg>
        <pc:spChg chg="add mod">
          <ac:chgData name="Gustavo Henrique de Oliveira Mourão" userId="8ef7f0047032e9e7" providerId="LiveId" clId="{CAFED8E5-9EC3-49DE-A0A0-FA4BA5F24F80}" dt="2025-09-19T01:02:08.775" v="1651" actId="14100"/>
          <ac:spMkLst>
            <pc:docMk/>
            <pc:sldMk cId="3699112551" sldId="257"/>
            <ac:spMk id="122" creationId="{9436C2A7-C105-A785-347B-66C56EE72874}"/>
          </ac:spMkLst>
        </pc:spChg>
        <pc:spChg chg="add del mod">
          <ac:chgData name="Gustavo Henrique de Oliveira Mourão" userId="8ef7f0047032e9e7" providerId="LiveId" clId="{CAFED8E5-9EC3-49DE-A0A0-FA4BA5F24F80}" dt="2025-09-19T00:49:13.907" v="1438" actId="478"/>
          <ac:spMkLst>
            <pc:docMk/>
            <pc:sldMk cId="3699112551" sldId="257"/>
            <ac:spMk id="123" creationId="{4C937D1F-C48C-77E0-7252-D05047B67852}"/>
          </ac:spMkLst>
        </pc:spChg>
        <pc:spChg chg="add mod">
          <ac:chgData name="Gustavo Henrique de Oliveira Mourão" userId="8ef7f0047032e9e7" providerId="LiveId" clId="{CAFED8E5-9EC3-49DE-A0A0-FA4BA5F24F80}" dt="2025-09-19T01:01:18.376" v="1647" actId="1036"/>
          <ac:spMkLst>
            <pc:docMk/>
            <pc:sldMk cId="3699112551" sldId="257"/>
            <ac:spMk id="124" creationId="{915314BE-ACF5-8DFF-C2B5-7CC45679D625}"/>
          </ac:spMkLst>
        </pc:spChg>
        <pc:spChg chg="add del mod">
          <ac:chgData name="Gustavo Henrique de Oliveira Mourão" userId="8ef7f0047032e9e7" providerId="LiveId" clId="{CAFED8E5-9EC3-49DE-A0A0-FA4BA5F24F80}" dt="2025-09-19T00:51:46.701" v="1513" actId="478"/>
          <ac:spMkLst>
            <pc:docMk/>
            <pc:sldMk cId="3699112551" sldId="257"/>
            <ac:spMk id="126" creationId="{1367B04F-05F3-3D69-D5AB-3FFC332180A3}"/>
          </ac:spMkLst>
        </pc:spChg>
        <pc:spChg chg="add del">
          <ac:chgData name="Gustavo Henrique de Oliveira Mourão" userId="8ef7f0047032e9e7" providerId="LiveId" clId="{CAFED8E5-9EC3-49DE-A0A0-FA4BA5F24F80}" dt="2025-09-19T00:53:27.126" v="1525" actId="22"/>
          <ac:spMkLst>
            <pc:docMk/>
            <pc:sldMk cId="3699112551" sldId="257"/>
            <ac:spMk id="1026" creationId="{3C898951-8C0F-163B-4BE1-797074279BD7}"/>
          </ac:spMkLst>
        </pc:spChg>
        <pc:spChg chg="add mod">
          <ac:chgData name="Gustavo Henrique de Oliveira Mourão" userId="8ef7f0047032e9e7" providerId="LiveId" clId="{CAFED8E5-9EC3-49DE-A0A0-FA4BA5F24F80}" dt="2025-09-19T10:50:42.434" v="1935" actId="14100"/>
          <ac:spMkLst>
            <pc:docMk/>
            <pc:sldMk cId="3699112551" sldId="257"/>
            <ac:spMk id="1027" creationId="{23C6FE3B-5E24-A011-5CDB-F46E9BFA9808}"/>
          </ac:spMkLst>
        </pc:spChg>
        <pc:spChg chg="add mod">
          <ac:chgData name="Gustavo Henrique de Oliveira Mourão" userId="8ef7f0047032e9e7" providerId="LiveId" clId="{CAFED8E5-9EC3-49DE-A0A0-FA4BA5F24F80}" dt="2025-09-19T00:56:22.374" v="1536"/>
          <ac:spMkLst>
            <pc:docMk/>
            <pc:sldMk cId="3699112551" sldId="257"/>
            <ac:spMk id="1028" creationId="{1BD7D687-DF66-B265-9ACA-20F6D427EF04}"/>
          </ac:spMkLst>
        </pc:spChg>
        <pc:spChg chg="add mod">
          <ac:chgData name="Gustavo Henrique de Oliveira Mourão" userId="8ef7f0047032e9e7" providerId="LiveId" clId="{CAFED8E5-9EC3-49DE-A0A0-FA4BA5F24F80}" dt="2025-09-19T10:50:47.224" v="1938" actId="1036"/>
          <ac:spMkLst>
            <pc:docMk/>
            <pc:sldMk cId="3699112551" sldId="257"/>
            <ac:spMk id="1029" creationId="{D474AACE-79C1-06D4-8982-24CC36009428}"/>
          </ac:spMkLst>
        </pc:spChg>
        <pc:spChg chg="add mod">
          <ac:chgData name="Gustavo Henrique de Oliveira Mourão" userId="8ef7f0047032e9e7" providerId="LiveId" clId="{CAFED8E5-9EC3-49DE-A0A0-FA4BA5F24F80}" dt="2025-09-19T01:04:17.763" v="1666" actId="1076"/>
          <ac:spMkLst>
            <pc:docMk/>
            <pc:sldMk cId="3699112551" sldId="257"/>
            <ac:spMk id="1031" creationId="{6678C6A0-123E-80F0-F664-A3B9029A5327}"/>
          </ac:spMkLst>
        </pc:spChg>
        <pc:spChg chg="add mod">
          <ac:chgData name="Gustavo Henrique de Oliveira Mourão" userId="8ef7f0047032e9e7" providerId="LiveId" clId="{CAFED8E5-9EC3-49DE-A0A0-FA4BA5F24F80}" dt="2025-09-19T10:52:11.561" v="1946" actId="14100"/>
          <ac:spMkLst>
            <pc:docMk/>
            <pc:sldMk cId="3699112551" sldId="257"/>
            <ac:spMk id="1035" creationId="{7C72B22E-70D2-9EDB-F0C6-5681B4D22DC3}"/>
          </ac:spMkLst>
        </pc:spChg>
        <pc:spChg chg="add mod">
          <ac:chgData name="Gustavo Henrique de Oliveira Mourão" userId="8ef7f0047032e9e7" providerId="LiveId" clId="{CAFED8E5-9EC3-49DE-A0A0-FA4BA5F24F80}" dt="2025-09-19T01:12:01.228" v="1909" actId="14100"/>
          <ac:spMkLst>
            <pc:docMk/>
            <pc:sldMk cId="3699112551" sldId="257"/>
            <ac:spMk id="1039" creationId="{020B6864-958A-C00A-E040-BDD30ADB911B}"/>
          </ac:spMkLst>
        </pc:spChg>
        <pc:spChg chg="add mod">
          <ac:chgData name="Gustavo Henrique de Oliveira Mourão" userId="8ef7f0047032e9e7" providerId="LiveId" clId="{CAFED8E5-9EC3-49DE-A0A0-FA4BA5F24F80}" dt="2025-09-19T10:52:21" v="1948" actId="14100"/>
          <ac:spMkLst>
            <pc:docMk/>
            <pc:sldMk cId="3699112551" sldId="257"/>
            <ac:spMk id="1041" creationId="{D33FF6B8-0D00-89AB-BDFC-966F38CF0C8F}"/>
          </ac:spMkLst>
        </pc:spChg>
        <pc:grpChg chg="del mod">
          <ac:chgData name="Gustavo Henrique de Oliveira Mourão" userId="8ef7f0047032e9e7" providerId="LiveId" clId="{CAFED8E5-9EC3-49DE-A0A0-FA4BA5F24F80}" dt="2025-09-18T23:45:39.762" v="21" actId="478"/>
          <ac:grpSpMkLst>
            <pc:docMk/>
            <pc:sldMk cId="3699112551" sldId="257"/>
            <ac:grpSpMk id="4" creationId="{681B1620-6717-ECCC-4C57-5838CADD4CA1}"/>
          </ac:grpSpMkLst>
        </pc:grpChg>
        <pc:grpChg chg="add mod ord">
          <ac:chgData name="Gustavo Henrique de Oliveira Mourão" userId="8ef7f0047032e9e7" providerId="LiveId" clId="{CAFED8E5-9EC3-49DE-A0A0-FA4BA5F24F80}" dt="2025-09-19T13:02:45.181" v="2365" actId="1076"/>
          <ac:grpSpMkLst>
            <pc:docMk/>
            <pc:sldMk cId="3699112551" sldId="257"/>
            <ac:grpSpMk id="11" creationId="{1744715F-E8B5-0C6E-4A9C-D8EADB693465}"/>
          </ac:grpSpMkLst>
        </pc:grpChg>
        <pc:grpChg chg="mod">
          <ac:chgData name="Gustavo Henrique de Oliveira Mourão" userId="8ef7f0047032e9e7" providerId="LiveId" clId="{CAFED8E5-9EC3-49DE-A0A0-FA4BA5F24F80}" dt="2025-09-18T23:48:51.808" v="49" actId="1076"/>
          <ac:grpSpMkLst>
            <pc:docMk/>
            <pc:sldMk cId="3699112551" sldId="257"/>
            <ac:grpSpMk id="42" creationId="{4CFF5EE0-1865-8E32-302B-A1C22F0B43A4}"/>
          </ac:grpSpMkLst>
        </pc:grpChg>
        <pc:grpChg chg="del">
          <ac:chgData name="Gustavo Henrique de Oliveira Mourão" userId="8ef7f0047032e9e7" providerId="LiveId" clId="{CAFED8E5-9EC3-49DE-A0A0-FA4BA5F24F80}" dt="2025-09-19T00:02:18.151" v="192" actId="478"/>
          <ac:grpSpMkLst>
            <pc:docMk/>
            <pc:sldMk cId="3699112551" sldId="257"/>
            <ac:grpSpMk id="43" creationId="{23CE1DC6-C9AA-A69E-3228-1A6A335992DC}"/>
          </ac:grpSpMkLst>
        </pc:grpChg>
        <pc:grpChg chg="mod">
          <ac:chgData name="Gustavo Henrique de Oliveira Mourão" userId="8ef7f0047032e9e7" providerId="LiveId" clId="{CAFED8E5-9EC3-49DE-A0A0-FA4BA5F24F80}" dt="2025-09-19T10:51:57.876" v="1944" actId="14100"/>
          <ac:grpSpMkLst>
            <pc:docMk/>
            <pc:sldMk cId="3699112551" sldId="257"/>
            <ac:grpSpMk id="47" creationId="{9348ABF0-19A4-C21D-1DF5-2E313577ECCE}"/>
          </ac:grpSpMkLst>
        </pc:grpChg>
        <pc:grpChg chg="del">
          <ac:chgData name="Gustavo Henrique de Oliveira Mourão" userId="8ef7f0047032e9e7" providerId="LiveId" clId="{CAFED8E5-9EC3-49DE-A0A0-FA4BA5F24F80}" dt="2025-09-18T23:46:48.515" v="36" actId="478"/>
          <ac:grpSpMkLst>
            <pc:docMk/>
            <pc:sldMk cId="3699112551" sldId="257"/>
            <ac:grpSpMk id="74" creationId="{10AE761A-662B-ED7F-61A0-990D97823960}"/>
          </ac:grpSpMkLst>
        </pc:grpChg>
        <pc:grpChg chg="mod">
          <ac:chgData name="Gustavo Henrique de Oliveira Mourão" userId="8ef7f0047032e9e7" providerId="LiveId" clId="{CAFED8E5-9EC3-49DE-A0A0-FA4BA5F24F80}" dt="2025-09-18T23:52:24.118" v="85" actId="1076"/>
          <ac:grpSpMkLst>
            <pc:docMk/>
            <pc:sldMk cId="3699112551" sldId="257"/>
            <ac:grpSpMk id="79" creationId="{6BC6ED66-4989-D86E-13E2-B6A8C3071E31}"/>
          </ac:grpSpMkLst>
        </pc:grpChg>
        <pc:grpChg chg="add mod">
          <ac:chgData name="Gustavo Henrique de Oliveira Mourão" userId="8ef7f0047032e9e7" providerId="LiveId" clId="{CAFED8E5-9EC3-49DE-A0A0-FA4BA5F24F80}" dt="2025-09-19T00:09:49.571" v="999" actId="1076"/>
          <ac:grpSpMkLst>
            <pc:docMk/>
            <pc:sldMk cId="3699112551" sldId="257"/>
            <ac:grpSpMk id="92" creationId="{55D059D4-0CAD-35C0-B35F-5D72301E0D3E}"/>
          </ac:grpSpMkLst>
        </pc:grpChg>
        <pc:grpChg chg="add del mod">
          <ac:chgData name="Gustavo Henrique de Oliveira Mourão" userId="8ef7f0047032e9e7" providerId="LiveId" clId="{CAFED8E5-9EC3-49DE-A0A0-FA4BA5F24F80}" dt="2025-09-19T00:30:14.712" v="1153" actId="165"/>
          <ac:grpSpMkLst>
            <pc:docMk/>
            <pc:sldMk cId="3699112551" sldId="257"/>
            <ac:grpSpMk id="106" creationId="{65CCB540-474D-8B72-DAB1-41D816A06BE9}"/>
          </ac:grpSpMkLst>
        </pc:grpChg>
        <pc:grpChg chg="add del mod">
          <ac:chgData name="Gustavo Henrique de Oliveira Mourão" userId="8ef7f0047032e9e7" providerId="LiveId" clId="{CAFED8E5-9EC3-49DE-A0A0-FA4BA5F24F80}" dt="2025-09-19T00:29:57.227" v="1149" actId="478"/>
          <ac:grpSpMkLst>
            <pc:docMk/>
            <pc:sldMk cId="3699112551" sldId="257"/>
            <ac:grpSpMk id="107" creationId="{AFA3AC99-D0BE-9AF3-F3B2-B07933B5CEDE}"/>
          </ac:grpSpMkLst>
        </pc:grpChg>
        <pc:grpChg chg="add del mod">
          <ac:chgData name="Gustavo Henrique de Oliveira Mourão" userId="8ef7f0047032e9e7" providerId="LiveId" clId="{CAFED8E5-9EC3-49DE-A0A0-FA4BA5F24F80}" dt="2025-09-19T00:38:34.910" v="1234" actId="478"/>
          <ac:grpSpMkLst>
            <pc:docMk/>
            <pc:sldMk cId="3699112551" sldId="257"/>
            <ac:grpSpMk id="113" creationId="{BD40D61B-F2C3-5D33-9061-1C3D0870BDDB}"/>
          </ac:grpSpMkLst>
        </pc:grpChg>
        <pc:graphicFrameChg chg="add mod">
          <ac:chgData name="Gustavo Henrique de Oliveira Mourão" userId="8ef7f0047032e9e7" providerId="LiveId" clId="{CAFED8E5-9EC3-49DE-A0A0-FA4BA5F24F80}" dt="2025-09-19T00:52:52.266" v="1519" actId="1076"/>
          <ac:graphicFrameMkLst>
            <pc:docMk/>
            <pc:sldMk cId="3699112551" sldId="257"/>
            <ac:graphicFrameMk id="127" creationId="{7B518451-B6C7-F472-C019-BE3D176F12D2}"/>
          </ac:graphicFrameMkLst>
        </pc:graphicFrameChg>
        <pc:graphicFrameChg chg="add mod modGraphic">
          <ac:chgData name="Gustavo Henrique de Oliveira Mourão" userId="8ef7f0047032e9e7" providerId="LiveId" clId="{CAFED8E5-9EC3-49DE-A0A0-FA4BA5F24F80}" dt="2025-09-19T10:50:33.263" v="1933" actId="14100"/>
          <ac:graphicFrameMkLst>
            <pc:docMk/>
            <pc:sldMk cId="3699112551" sldId="257"/>
            <ac:graphicFrameMk id="1024" creationId="{2C3F3561-A2D5-708D-354E-AA77E478B5A7}"/>
          </ac:graphicFrameMkLst>
        </pc:graphicFrameChg>
        <pc:picChg chg="add mod">
          <ac:chgData name="Gustavo Henrique de Oliveira Mourão" userId="8ef7f0047032e9e7" providerId="LiveId" clId="{CAFED8E5-9EC3-49DE-A0A0-FA4BA5F24F80}" dt="2025-09-19T10:53:19.281" v="1959" actId="1076"/>
          <ac:picMkLst>
            <pc:docMk/>
            <pc:sldMk cId="3699112551" sldId="257"/>
            <ac:picMk id="2" creationId="{A901519D-1A8B-C81C-6FE5-62F46A1FAA04}"/>
          </ac:picMkLst>
        </pc:picChg>
        <pc:picChg chg="add mod">
          <ac:chgData name="Gustavo Henrique de Oliveira Mourão" userId="8ef7f0047032e9e7" providerId="LiveId" clId="{CAFED8E5-9EC3-49DE-A0A0-FA4BA5F24F80}" dt="2025-09-19T10:53:15.493" v="1958" actId="1076"/>
          <ac:picMkLst>
            <pc:docMk/>
            <pc:sldMk cId="3699112551" sldId="257"/>
            <ac:picMk id="3" creationId="{6585A557-5037-E307-F552-50A731648A2B}"/>
          </ac:picMkLst>
        </pc:picChg>
        <pc:picChg chg="add del mod">
          <ac:chgData name="Gustavo Henrique de Oliveira Mourão" userId="8ef7f0047032e9e7" providerId="LiveId" clId="{CAFED8E5-9EC3-49DE-A0A0-FA4BA5F24F80}" dt="2025-09-19T12:39:58.725" v="2166" actId="478"/>
          <ac:picMkLst>
            <pc:docMk/>
            <pc:sldMk cId="3699112551" sldId="257"/>
            <ac:picMk id="5" creationId="{CF08A2D9-19F0-2BD6-8BAA-1A8BE4A149FF}"/>
          </ac:picMkLst>
        </pc:picChg>
        <pc:picChg chg="mod">
          <ac:chgData name="Gustavo Henrique de Oliveira Mourão" userId="8ef7f0047032e9e7" providerId="LiveId" clId="{CAFED8E5-9EC3-49DE-A0A0-FA4BA5F24F80}" dt="2025-09-18T23:45:32.767" v="18" actId="1076"/>
          <ac:picMkLst>
            <pc:docMk/>
            <pc:sldMk cId="3699112551" sldId="257"/>
            <ac:picMk id="6" creationId="{0ED395E1-7729-4D34-8065-99DCED88EE6A}"/>
          </ac:picMkLst>
        </pc:picChg>
        <pc:picChg chg="add mod">
          <ac:chgData name="Gustavo Henrique de Oliveira Mourão" userId="8ef7f0047032e9e7" providerId="LiveId" clId="{CAFED8E5-9EC3-49DE-A0A0-FA4BA5F24F80}" dt="2025-09-19T12:39:26.494" v="2156" actId="1076"/>
          <ac:picMkLst>
            <pc:docMk/>
            <pc:sldMk cId="3699112551" sldId="257"/>
            <ac:picMk id="7" creationId="{4003C1D5-5797-29D6-C06E-3D422A46C251}"/>
          </ac:picMkLst>
        </pc:picChg>
        <pc:picChg chg="mod">
          <ac:chgData name="Gustavo Henrique de Oliveira Mourão" userId="8ef7f0047032e9e7" providerId="LiveId" clId="{CAFED8E5-9EC3-49DE-A0A0-FA4BA5F24F80}" dt="2025-09-18T23:42:20.382" v="0"/>
          <ac:picMkLst>
            <pc:docMk/>
            <pc:sldMk cId="3699112551" sldId="257"/>
            <ac:picMk id="8" creationId="{20921DE8-218D-A366-EC0A-91432622AD6A}"/>
          </ac:picMkLst>
        </pc:picChg>
        <pc:picChg chg="mod">
          <ac:chgData name="Gustavo Henrique de Oliveira Mourão" userId="8ef7f0047032e9e7" providerId="LiveId" clId="{CAFED8E5-9EC3-49DE-A0A0-FA4BA5F24F80}" dt="2025-09-18T23:42:20.382" v="0"/>
          <ac:picMkLst>
            <pc:docMk/>
            <pc:sldMk cId="3699112551" sldId="257"/>
            <ac:picMk id="14" creationId="{E566C30A-BA19-0E50-286A-B0E162B2C54A}"/>
          </ac:picMkLst>
        </pc:picChg>
        <pc:picChg chg="mod">
          <ac:chgData name="Gustavo Henrique de Oliveira Mourão" userId="8ef7f0047032e9e7" providerId="LiveId" clId="{CAFED8E5-9EC3-49DE-A0A0-FA4BA5F24F80}" dt="2025-09-18T23:42:20.382" v="0"/>
          <ac:picMkLst>
            <pc:docMk/>
            <pc:sldMk cId="3699112551" sldId="257"/>
            <ac:picMk id="16" creationId="{7ED5D81A-89A8-95BE-D9FB-12A916F82C0D}"/>
          </ac:picMkLst>
        </pc:picChg>
        <pc:picChg chg="mod">
          <ac:chgData name="Gustavo Henrique de Oliveira Mourão" userId="8ef7f0047032e9e7" providerId="LiveId" clId="{CAFED8E5-9EC3-49DE-A0A0-FA4BA5F24F80}" dt="2025-09-18T23:42:20.382" v="0"/>
          <ac:picMkLst>
            <pc:docMk/>
            <pc:sldMk cId="3699112551" sldId="257"/>
            <ac:picMk id="17" creationId="{EB57522E-4399-DEF9-C2D0-EDAEF0245888}"/>
          </ac:picMkLst>
        </pc:picChg>
        <pc:picChg chg="add del mod">
          <ac:chgData name="Gustavo Henrique de Oliveira Mourão" userId="8ef7f0047032e9e7" providerId="LiveId" clId="{CAFED8E5-9EC3-49DE-A0A0-FA4BA5F24F80}" dt="2025-09-19T13:03:30.528" v="2374" actId="478"/>
          <ac:picMkLst>
            <pc:docMk/>
            <pc:sldMk cId="3699112551" sldId="257"/>
            <ac:picMk id="18" creationId="{E80793BC-373B-4ED0-B926-C72A32BF6532}"/>
          </ac:picMkLst>
        </pc:picChg>
        <pc:picChg chg="mod">
          <ac:chgData name="Gustavo Henrique de Oliveira Mourão" userId="8ef7f0047032e9e7" providerId="LiveId" clId="{CAFED8E5-9EC3-49DE-A0A0-FA4BA5F24F80}" dt="2025-09-18T23:42:20.382" v="0"/>
          <ac:picMkLst>
            <pc:docMk/>
            <pc:sldMk cId="3699112551" sldId="257"/>
            <ac:picMk id="19" creationId="{7A65966B-299A-60B3-2D1E-A58B36B9BED4}"/>
          </ac:picMkLst>
        </pc:picChg>
        <pc:picChg chg="add mod">
          <ac:chgData name="Gustavo Henrique de Oliveira Mourão" userId="8ef7f0047032e9e7" providerId="LiveId" clId="{CAFED8E5-9EC3-49DE-A0A0-FA4BA5F24F80}" dt="2025-09-19T13:00:35.232" v="2309" actId="1076"/>
          <ac:picMkLst>
            <pc:docMk/>
            <pc:sldMk cId="3699112551" sldId="257"/>
            <ac:picMk id="19" creationId="{CF0FB676-2B85-6455-F81E-0BBAF9AF01FE}"/>
          </ac:picMkLst>
        </pc:picChg>
        <pc:picChg chg="mod">
          <ac:chgData name="Gustavo Henrique de Oliveira Mourão" userId="8ef7f0047032e9e7" providerId="LiveId" clId="{CAFED8E5-9EC3-49DE-A0A0-FA4BA5F24F80}" dt="2025-09-18T23:42:20.382" v="0"/>
          <ac:picMkLst>
            <pc:docMk/>
            <pc:sldMk cId="3699112551" sldId="257"/>
            <ac:picMk id="22" creationId="{9A82BE18-A396-61AE-4EB6-01F77B4194C7}"/>
          </ac:picMkLst>
        </pc:picChg>
        <pc:picChg chg="mod">
          <ac:chgData name="Gustavo Henrique de Oliveira Mourão" userId="8ef7f0047032e9e7" providerId="LiveId" clId="{CAFED8E5-9EC3-49DE-A0A0-FA4BA5F24F80}" dt="2025-09-18T23:42:20.382" v="0"/>
          <ac:picMkLst>
            <pc:docMk/>
            <pc:sldMk cId="3699112551" sldId="257"/>
            <ac:picMk id="25" creationId="{CF89DD26-AD3E-73C0-C429-53A39FF359EA}"/>
          </ac:picMkLst>
        </pc:picChg>
        <pc:picChg chg="add del mod">
          <ac:chgData name="Gustavo Henrique de Oliveira Mourão" userId="8ef7f0047032e9e7" providerId="LiveId" clId="{CAFED8E5-9EC3-49DE-A0A0-FA4BA5F24F80}" dt="2025-09-19T12:59:46.097" v="2277" actId="478"/>
          <ac:picMkLst>
            <pc:docMk/>
            <pc:sldMk cId="3699112551" sldId="257"/>
            <ac:picMk id="26" creationId="{6744F319-A3D0-0705-6603-D17F1BD29B44}"/>
          </ac:picMkLst>
        </pc:picChg>
        <pc:picChg chg="mod">
          <ac:chgData name="Gustavo Henrique de Oliveira Mourão" userId="8ef7f0047032e9e7" providerId="LiveId" clId="{CAFED8E5-9EC3-49DE-A0A0-FA4BA5F24F80}" dt="2025-09-18T23:42:20.382" v="0"/>
          <ac:picMkLst>
            <pc:docMk/>
            <pc:sldMk cId="3699112551" sldId="257"/>
            <ac:picMk id="27" creationId="{1D491AB2-1920-AC24-D191-269C11910CF2}"/>
          </ac:picMkLst>
        </pc:picChg>
        <pc:picChg chg="mod">
          <ac:chgData name="Gustavo Henrique de Oliveira Mourão" userId="8ef7f0047032e9e7" providerId="LiveId" clId="{CAFED8E5-9EC3-49DE-A0A0-FA4BA5F24F80}" dt="2025-09-18T23:42:20.382" v="0"/>
          <ac:picMkLst>
            <pc:docMk/>
            <pc:sldMk cId="3699112551" sldId="257"/>
            <ac:picMk id="31" creationId="{70EDE230-DEB2-0142-33B1-AD882A69A701}"/>
          </ac:picMkLst>
        </pc:picChg>
        <pc:picChg chg="add del mod">
          <ac:chgData name="Gustavo Henrique de Oliveira Mourão" userId="8ef7f0047032e9e7" providerId="LiveId" clId="{CAFED8E5-9EC3-49DE-A0A0-FA4BA5F24F80}" dt="2025-09-18T23:45:53.323" v="26" actId="478"/>
          <ac:picMkLst>
            <pc:docMk/>
            <pc:sldMk cId="3699112551" sldId="257"/>
            <ac:picMk id="32" creationId="{F855BB38-B269-4AEC-A1CA-75DA6458D365}"/>
          </ac:picMkLst>
        </pc:picChg>
        <pc:picChg chg="del mod">
          <ac:chgData name="Gustavo Henrique de Oliveira Mourão" userId="8ef7f0047032e9e7" providerId="LiveId" clId="{CAFED8E5-9EC3-49DE-A0A0-FA4BA5F24F80}" dt="2025-09-18T23:45:44.037" v="22" actId="478"/>
          <ac:picMkLst>
            <pc:docMk/>
            <pc:sldMk cId="3699112551" sldId="257"/>
            <ac:picMk id="33" creationId="{C83E690F-DC85-682B-DA43-DC9077916B31}"/>
          </ac:picMkLst>
        </pc:picChg>
        <pc:picChg chg="del mod">
          <ac:chgData name="Gustavo Henrique de Oliveira Mourão" userId="8ef7f0047032e9e7" providerId="LiveId" clId="{CAFED8E5-9EC3-49DE-A0A0-FA4BA5F24F80}" dt="2025-09-18T23:45:45.087" v="23" actId="478"/>
          <ac:picMkLst>
            <pc:docMk/>
            <pc:sldMk cId="3699112551" sldId="257"/>
            <ac:picMk id="34" creationId="{B1DA82C4-0908-647F-BF0F-C9103E9D2656}"/>
          </ac:picMkLst>
        </pc:picChg>
        <pc:picChg chg="add del mod">
          <ac:chgData name="Gustavo Henrique de Oliveira Mourão" userId="8ef7f0047032e9e7" providerId="LiveId" clId="{CAFED8E5-9EC3-49DE-A0A0-FA4BA5F24F80}" dt="2025-09-18T23:45:46.492" v="24" actId="478"/>
          <ac:picMkLst>
            <pc:docMk/>
            <pc:sldMk cId="3699112551" sldId="257"/>
            <ac:picMk id="36" creationId="{9ABAFD28-A564-2130-9DF0-C71F3CFA2080}"/>
          </ac:picMkLst>
        </pc:picChg>
        <pc:picChg chg="add mod topLvl">
          <ac:chgData name="Gustavo Henrique de Oliveira Mourão" userId="8ef7f0047032e9e7" providerId="LiveId" clId="{CAFED8E5-9EC3-49DE-A0A0-FA4BA5F24F80}" dt="2025-09-19T10:51:30.042" v="1940" actId="1076"/>
          <ac:picMkLst>
            <pc:docMk/>
            <pc:sldMk cId="3699112551" sldId="257"/>
            <ac:picMk id="37" creationId="{5FFB4A05-1713-630A-9EF1-BF7128EACC57}"/>
          </ac:picMkLst>
        </pc:picChg>
        <pc:picChg chg="mod">
          <ac:chgData name="Gustavo Henrique de Oliveira Mourão" userId="8ef7f0047032e9e7" providerId="LiveId" clId="{CAFED8E5-9EC3-49DE-A0A0-FA4BA5F24F80}" dt="2025-09-19T01:06:34.016" v="1701" actId="1076"/>
          <ac:picMkLst>
            <pc:docMk/>
            <pc:sldMk cId="3699112551" sldId="257"/>
            <ac:picMk id="38" creationId="{C429D401-4624-A3DD-977D-D3FC5AF25FB6}"/>
          </ac:picMkLst>
        </pc:picChg>
        <pc:picChg chg="add del mod">
          <ac:chgData name="Gustavo Henrique de Oliveira Mourão" userId="8ef7f0047032e9e7" providerId="LiveId" clId="{CAFED8E5-9EC3-49DE-A0A0-FA4BA5F24F80}" dt="2025-09-19T00:10:05.572" v="1005" actId="478"/>
          <ac:picMkLst>
            <pc:docMk/>
            <pc:sldMk cId="3699112551" sldId="257"/>
            <ac:picMk id="45" creationId="{818F8E8A-06DE-EFCC-DEDD-A15E01849C03}"/>
          </ac:picMkLst>
        </pc:picChg>
        <pc:picChg chg="del mod">
          <ac:chgData name="Gustavo Henrique de Oliveira Mourão" userId="8ef7f0047032e9e7" providerId="LiveId" clId="{CAFED8E5-9EC3-49DE-A0A0-FA4BA5F24F80}" dt="2025-09-18T23:56:58.367" v="139" actId="478"/>
          <ac:picMkLst>
            <pc:docMk/>
            <pc:sldMk cId="3699112551" sldId="257"/>
            <ac:picMk id="46" creationId="{B4AAED54-8D1C-F812-E887-314BE34F6169}"/>
          </ac:picMkLst>
        </pc:picChg>
        <pc:picChg chg="mod">
          <ac:chgData name="Gustavo Henrique de Oliveira Mourão" userId="8ef7f0047032e9e7" providerId="LiveId" clId="{CAFED8E5-9EC3-49DE-A0A0-FA4BA5F24F80}" dt="2025-09-19T12:50:27.411" v="2192" actId="1076"/>
          <ac:picMkLst>
            <pc:docMk/>
            <pc:sldMk cId="3699112551" sldId="257"/>
            <ac:picMk id="49" creationId="{814E88C0-BCCC-F7C8-F548-0D8D4AB66000}"/>
          </ac:picMkLst>
        </pc:picChg>
        <pc:picChg chg="del mod">
          <ac:chgData name="Gustavo Henrique de Oliveira Mourão" userId="8ef7f0047032e9e7" providerId="LiveId" clId="{CAFED8E5-9EC3-49DE-A0A0-FA4BA5F24F80}" dt="2025-09-18T23:52:41.987" v="86" actId="478"/>
          <ac:picMkLst>
            <pc:docMk/>
            <pc:sldMk cId="3699112551" sldId="257"/>
            <ac:picMk id="51" creationId="{29D9FEDC-1D8E-963B-E1AB-59289722C93E}"/>
          </ac:picMkLst>
        </pc:picChg>
        <pc:picChg chg="del mod">
          <ac:chgData name="Gustavo Henrique de Oliveira Mourão" userId="8ef7f0047032e9e7" providerId="LiveId" clId="{CAFED8E5-9EC3-49DE-A0A0-FA4BA5F24F80}" dt="2025-09-19T00:52:12.333" v="1514" actId="478"/>
          <ac:picMkLst>
            <pc:docMk/>
            <pc:sldMk cId="3699112551" sldId="257"/>
            <ac:picMk id="54" creationId="{193C07BE-4D13-5CBF-1D63-E5AC38BD3D82}"/>
          </ac:picMkLst>
        </pc:picChg>
        <pc:picChg chg="del mod">
          <ac:chgData name="Gustavo Henrique de Oliveira Mourão" userId="8ef7f0047032e9e7" providerId="LiveId" clId="{CAFED8E5-9EC3-49DE-A0A0-FA4BA5F24F80}" dt="2025-09-18T23:56:19.029" v="132" actId="478"/>
          <ac:picMkLst>
            <pc:docMk/>
            <pc:sldMk cId="3699112551" sldId="257"/>
            <ac:picMk id="55" creationId="{5B07BFB9-BED8-47BE-52E8-94C55FB4EDB2}"/>
          </ac:picMkLst>
        </pc:picChg>
        <pc:picChg chg="mod">
          <ac:chgData name="Gustavo Henrique de Oliveira Mourão" userId="8ef7f0047032e9e7" providerId="LiveId" clId="{CAFED8E5-9EC3-49DE-A0A0-FA4BA5F24F80}" dt="2025-09-19T00:07:29.973" v="784" actId="1035"/>
          <ac:picMkLst>
            <pc:docMk/>
            <pc:sldMk cId="3699112551" sldId="257"/>
            <ac:picMk id="58" creationId="{120314ED-CF88-99D2-AF73-0BFAD7033AC0}"/>
          </ac:picMkLst>
        </pc:picChg>
        <pc:picChg chg="mod">
          <ac:chgData name="Gustavo Henrique de Oliveira Mourão" userId="8ef7f0047032e9e7" providerId="LiveId" clId="{CAFED8E5-9EC3-49DE-A0A0-FA4BA5F24F80}" dt="2025-09-19T00:06:41.043" v="714" actId="1035"/>
          <ac:picMkLst>
            <pc:docMk/>
            <pc:sldMk cId="3699112551" sldId="257"/>
            <ac:picMk id="59" creationId="{A81EB729-789F-AB89-DA84-78773E6FD8A6}"/>
          </ac:picMkLst>
        </pc:picChg>
        <pc:picChg chg="mod">
          <ac:chgData name="Gustavo Henrique de Oliveira Mourão" userId="8ef7f0047032e9e7" providerId="LiveId" clId="{CAFED8E5-9EC3-49DE-A0A0-FA4BA5F24F80}" dt="2025-09-19T00:08:44.805" v="984" actId="1035"/>
          <ac:picMkLst>
            <pc:docMk/>
            <pc:sldMk cId="3699112551" sldId="257"/>
            <ac:picMk id="60" creationId="{A4BF464A-50EB-BF1A-6980-67E49175F996}"/>
          </ac:picMkLst>
        </pc:picChg>
        <pc:picChg chg="mod ord">
          <ac:chgData name="Gustavo Henrique de Oliveira Mourão" userId="8ef7f0047032e9e7" providerId="LiveId" clId="{CAFED8E5-9EC3-49DE-A0A0-FA4BA5F24F80}" dt="2025-09-19T00:44:15.447" v="1345" actId="166"/>
          <ac:picMkLst>
            <pc:docMk/>
            <pc:sldMk cId="3699112551" sldId="257"/>
            <ac:picMk id="61" creationId="{B07D8C3C-B146-F9EF-B87B-2D34E7FCE576}"/>
          </ac:picMkLst>
        </pc:picChg>
        <pc:picChg chg="mod">
          <ac:chgData name="Gustavo Henrique de Oliveira Mourão" userId="8ef7f0047032e9e7" providerId="LiveId" clId="{CAFED8E5-9EC3-49DE-A0A0-FA4BA5F24F80}" dt="2025-09-19T00:44:11.594" v="1344" actId="1035"/>
          <ac:picMkLst>
            <pc:docMk/>
            <pc:sldMk cId="3699112551" sldId="257"/>
            <ac:picMk id="62" creationId="{F78F0E4E-6D67-6225-32B8-00F6299AD1D0}"/>
          </ac:picMkLst>
        </pc:picChg>
        <pc:picChg chg="mod ord">
          <ac:chgData name="Gustavo Henrique de Oliveira Mourão" userId="8ef7f0047032e9e7" providerId="LiveId" clId="{CAFED8E5-9EC3-49DE-A0A0-FA4BA5F24F80}" dt="2025-09-19T00:44:36.248" v="1350" actId="1036"/>
          <ac:picMkLst>
            <pc:docMk/>
            <pc:sldMk cId="3699112551" sldId="257"/>
            <ac:picMk id="63" creationId="{AE48406E-E2A0-6526-B95F-4D10A339A642}"/>
          </ac:picMkLst>
        </pc:picChg>
        <pc:picChg chg="mod">
          <ac:chgData name="Gustavo Henrique de Oliveira Mourão" userId="8ef7f0047032e9e7" providerId="LiveId" clId="{CAFED8E5-9EC3-49DE-A0A0-FA4BA5F24F80}" dt="2025-09-19T01:01:18.376" v="1647" actId="1036"/>
          <ac:picMkLst>
            <pc:docMk/>
            <pc:sldMk cId="3699112551" sldId="257"/>
            <ac:picMk id="64" creationId="{CB394E10-2374-3BEA-EA4C-590668D75250}"/>
          </ac:picMkLst>
        </pc:picChg>
        <pc:picChg chg="mod">
          <ac:chgData name="Gustavo Henrique de Oliveira Mourão" userId="8ef7f0047032e9e7" providerId="LiveId" clId="{CAFED8E5-9EC3-49DE-A0A0-FA4BA5F24F80}" dt="2025-09-19T00:44:07.996" v="1342" actId="1035"/>
          <ac:picMkLst>
            <pc:docMk/>
            <pc:sldMk cId="3699112551" sldId="257"/>
            <ac:picMk id="65" creationId="{18C1BCCE-F86E-DFF0-7F59-D6B63EEA51D1}"/>
          </ac:picMkLst>
        </pc:picChg>
        <pc:picChg chg="mod">
          <ac:chgData name="Gustavo Henrique de Oliveira Mourão" userId="8ef7f0047032e9e7" providerId="LiveId" clId="{CAFED8E5-9EC3-49DE-A0A0-FA4BA5F24F80}" dt="2025-09-19T00:13:00.621" v="1044" actId="165"/>
          <ac:picMkLst>
            <pc:docMk/>
            <pc:sldMk cId="3699112551" sldId="257"/>
            <ac:picMk id="66" creationId="{FC84E88B-BC80-4555-B228-52357DE29029}"/>
          </ac:picMkLst>
        </pc:picChg>
        <pc:picChg chg="mod">
          <ac:chgData name="Gustavo Henrique de Oliveira Mourão" userId="8ef7f0047032e9e7" providerId="LiveId" clId="{CAFED8E5-9EC3-49DE-A0A0-FA4BA5F24F80}" dt="2025-09-19T00:04:43.061" v="212" actId="554"/>
          <ac:picMkLst>
            <pc:docMk/>
            <pc:sldMk cId="3699112551" sldId="257"/>
            <ac:picMk id="67" creationId="{9FD87163-FAA7-1501-8572-17200134773E}"/>
          </ac:picMkLst>
        </pc:picChg>
        <pc:picChg chg="mod">
          <ac:chgData name="Gustavo Henrique de Oliveira Mourão" userId="8ef7f0047032e9e7" providerId="LiveId" clId="{CAFED8E5-9EC3-49DE-A0A0-FA4BA5F24F80}" dt="2025-09-19T00:06:29.681" v="693" actId="1076"/>
          <ac:picMkLst>
            <pc:docMk/>
            <pc:sldMk cId="3699112551" sldId="257"/>
            <ac:picMk id="68" creationId="{DA96B9DE-B0A5-2B48-3406-BCA4383A6627}"/>
          </ac:picMkLst>
        </pc:picChg>
        <pc:picChg chg="mod">
          <ac:chgData name="Gustavo Henrique de Oliveira Mourão" userId="8ef7f0047032e9e7" providerId="LiveId" clId="{CAFED8E5-9EC3-49DE-A0A0-FA4BA5F24F80}" dt="2025-09-19T01:01:18.376" v="1647" actId="1036"/>
          <ac:picMkLst>
            <pc:docMk/>
            <pc:sldMk cId="3699112551" sldId="257"/>
            <ac:picMk id="69" creationId="{2277C716-BEEC-51FA-9673-92B7D8CDEA77}"/>
          </ac:picMkLst>
        </pc:picChg>
        <pc:picChg chg="mod">
          <ac:chgData name="Gustavo Henrique de Oliveira Mourão" userId="8ef7f0047032e9e7" providerId="LiveId" clId="{CAFED8E5-9EC3-49DE-A0A0-FA4BA5F24F80}" dt="2025-09-19T00:13:00.621" v="1044" actId="165"/>
          <ac:picMkLst>
            <pc:docMk/>
            <pc:sldMk cId="3699112551" sldId="257"/>
            <ac:picMk id="70" creationId="{B5BFBDF6-D093-D26A-1DFF-6C00C801C5DB}"/>
          </ac:picMkLst>
        </pc:picChg>
        <pc:picChg chg="mod">
          <ac:chgData name="Gustavo Henrique de Oliveira Mourão" userId="8ef7f0047032e9e7" providerId="LiveId" clId="{CAFED8E5-9EC3-49DE-A0A0-FA4BA5F24F80}" dt="2025-09-19T00:05:17.200" v="383" actId="1038"/>
          <ac:picMkLst>
            <pc:docMk/>
            <pc:sldMk cId="3699112551" sldId="257"/>
            <ac:picMk id="71" creationId="{0BE13CBF-044B-C9B5-158B-57CF45D34E76}"/>
          </ac:picMkLst>
        </pc:picChg>
        <pc:picChg chg="mod">
          <ac:chgData name="Gustavo Henrique de Oliveira Mourão" userId="8ef7f0047032e9e7" providerId="LiveId" clId="{CAFED8E5-9EC3-49DE-A0A0-FA4BA5F24F80}" dt="2025-09-19T00:13:00.621" v="1044" actId="165"/>
          <ac:picMkLst>
            <pc:docMk/>
            <pc:sldMk cId="3699112551" sldId="257"/>
            <ac:picMk id="72" creationId="{C93B41AC-8EE3-78EA-CCBF-4C0DA304B573}"/>
          </ac:picMkLst>
        </pc:picChg>
        <pc:picChg chg="mod">
          <ac:chgData name="Gustavo Henrique de Oliveira Mourão" userId="8ef7f0047032e9e7" providerId="LiveId" clId="{CAFED8E5-9EC3-49DE-A0A0-FA4BA5F24F80}" dt="2025-09-19T00:13:00.621" v="1044" actId="165"/>
          <ac:picMkLst>
            <pc:docMk/>
            <pc:sldMk cId="3699112551" sldId="257"/>
            <ac:picMk id="73" creationId="{41BBBCB5-09C1-EC39-8D2A-3536B44D6E2F}"/>
          </ac:picMkLst>
        </pc:picChg>
        <pc:picChg chg="del">
          <ac:chgData name="Gustavo Henrique de Oliveira Mourão" userId="8ef7f0047032e9e7" providerId="LiveId" clId="{CAFED8E5-9EC3-49DE-A0A0-FA4BA5F24F80}" dt="2025-09-18T23:46:48.515" v="36" actId="478"/>
          <ac:picMkLst>
            <pc:docMk/>
            <pc:sldMk cId="3699112551" sldId="257"/>
            <ac:picMk id="76" creationId="{A457B798-0E34-F9D6-75E7-B4ECA2B80B07}"/>
          </ac:picMkLst>
        </pc:picChg>
        <pc:picChg chg="add del mod">
          <ac:chgData name="Gustavo Henrique de Oliveira Mourão" userId="8ef7f0047032e9e7" providerId="LiveId" clId="{CAFED8E5-9EC3-49DE-A0A0-FA4BA5F24F80}" dt="2025-09-19T00:10:01.190" v="1002" actId="478"/>
          <ac:picMkLst>
            <pc:docMk/>
            <pc:sldMk cId="3699112551" sldId="257"/>
            <ac:picMk id="78" creationId="{F8F08DB6-3FE9-4349-2E68-20BF3FAD3908}"/>
          </ac:picMkLst>
        </pc:picChg>
        <pc:picChg chg="add del mod">
          <ac:chgData name="Gustavo Henrique de Oliveira Mourão" userId="8ef7f0047032e9e7" providerId="LiveId" clId="{CAFED8E5-9EC3-49DE-A0A0-FA4BA5F24F80}" dt="2025-09-18T23:59:46.544" v="166" actId="478"/>
          <ac:picMkLst>
            <pc:docMk/>
            <pc:sldMk cId="3699112551" sldId="257"/>
            <ac:picMk id="81" creationId="{560D675A-605A-4C64-4381-EF2F1E5EF541}"/>
          </ac:picMkLst>
        </pc:picChg>
        <pc:picChg chg="add mod">
          <ac:chgData name="Gustavo Henrique de Oliveira Mourão" userId="8ef7f0047032e9e7" providerId="LiveId" clId="{CAFED8E5-9EC3-49DE-A0A0-FA4BA5F24F80}" dt="2025-09-19T00:59:58.038" v="1572" actId="1076"/>
          <ac:picMkLst>
            <pc:docMk/>
            <pc:sldMk cId="3699112551" sldId="257"/>
            <ac:picMk id="93" creationId="{36A4E5FF-4401-6689-FCEB-7C4E127A461A}"/>
          </ac:picMkLst>
        </pc:picChg>
        <pc:picChg chg="add del mod">
          <ac:chgData name="Gustavo Henrique de Oliveira Mourão" userId="8ef7f0047032e9e7" providerId="LiveId" clId="{CAFED8E5-9EC3-49DE-A0A0-FA4BA5F24F80}" dt="2025-09-19T00:25:21.673" v="1115" actId="478"/>
          <ac:picMkLst>
            <pc:docMk/>
            <pc:sldMk cId="3699112551" sldId="257"/>
            <ac:picMk id="98" creationId="{1406419B-C613-D47E-42C7-F8B5B43AC669}"/>
          </ac:picMkLst>
        </pc:picChg>
        <pc:picChg chg="add mod">
          <ac:chgData name="Gustavo Henrique de Oliveira Mourão" userId="8ef7f0047032e9e7" providerId="LiveId" clId="{CAFED8E5-9EC3-49DE-A0A0-FA4BA5F24F80}" dt="2025-09-19T10:51:35.495" v="1942" actId="1076"/>
          <ac:picMkLst>
            <pc:docMk/>
            <pc:sldMk cId="3699112551" sldId="257"/>
            <ac:picMk id="100" creationId="{1EF974EE-F1AD-A7BD-BCB8-1E6D8C91120B}"/>
          </ac:picMkLst>
        </pc:picChg>
        <pc:picChg chg="add del mod topLvl">
          <ac:chgData name="Gustavo Henrique de Oliveira Mourão" userId="8ef7f0047032e9e7" providerId="LiveId" clId="{CAFED8E5-9EC3-49DE-A0A0-FA4BA5F24F80}" dt="2025-09-19T00:37:59.152" v="1218" actId="478"/>
          <ac:picMkLst>
            <pc:docMk/>
            <pc:sldMk cId="3699112551" sldId="257"/>
            <ac:picMk id="101" creationId="{10C4E108-A5D3-293C-05E0-34D72B10F186}"/>
          </ac:picMkLst>
        </pc:picChg>
        <pc:picChg chg="add mod topLvl">
          <ac:chgData name="Gustavo Henrique de Oliveira Mourão" userId="8ef7f0047032e9e7" providerId="LiveId" clId="{CAFED8E5-9EC3-49DE-A0A0-FA4BA5F24F80}" dt="2025-09-19T00:31:52.248" v="1182" actId="164"/>
          <ac:picMkLst>
            <pc:docMk/>
            <pc:sldMk cId="3699112551" sldId="257"/>
            <ac:picMk id="103" creationId="{71075FDA-D628-4E1A-F1A3-1FFEC07ACCE9}"/>
          </ac:picMkLst>
        </pc:picChg>
        <pc:picChg chg="add del mod topLvl">
          <ac:chgData name="Gustavo Henrique de Oliveira Mourão" userId="8ef7f0047032e9e7" providerId="LiveId" clId="{CAFED8E5-9EC3-49DE-A0A0-FA4BA5F24F80}" dt="2025-09-19T00:38:13.220" v="1225" actId="478"/>
          <ac:picMkLst>
            <pc:docMk/>
            <pc:sldMk cId="3699112551" sldId="257"/>
            <ac:picMk id="105" creationId="{DB6C7223-0877-2D96-9F19-6E84A9EA3C13}"/>
          </ac:picMkLst>
        </pc:picChg>
        <pc:picChg chg="mod">
          <ac:chgData name="Gustavo Henrique de Oliveira Mourão" userId="8ef7f0047032e9e7" providerId="LiveId" clId="{CAFED8E5-9EC3-49DE-A0A0-FA4BA5F24F80}" dt="2025-09-19T00:29:54.165" v="1147" actId="571"/>
          <ac:picMkLst>
            <pc:docMk/>
            <pc:sldMk cId="3699112551" sldId="257"/>
            <ac:picMk id="108" creationId="{69ADB1F5-3E51-FD10-E21A-3201BAF4C8A0}"/>
          </ac:picMkLst>
        </pc:picChg>
        <pc:picChg chg="mod">
          <ac:chgData name="Gustavo Henrique de Oliveira Mourão" userId="8ef7f0047032e9e7" providerId="LiveId" clId="{CAFED8E5-9EC3-49DE-A0A0-FA4BA5F24F80}" dt="2025-09-19T00:29:54.165" v="1147" actId="571"/>
          <ac:picMkLst>
            <pc:docMk/>
            <pc:sldMk cId="3699112551" sldId="257"/>
            <ac:picMk id="110" creationId="{7326D5FC-1173-D83D-F66B-6741376E23A6}"/>
          </ac:picMkLst>
        </pc:picChg>
        <pc:picChg chg="mod">
          <ac:chgData name="Gustavo Henrique de Oliveira Mourão" userId="8ef7f0047032e9e7" providerId="LiveId" clId="{CAFED8E5-9EC3-49DE-A0A0-FA4BA5F24F80}" dt="2025-09-19T00:29:54.165" v="1147" actId="571"/>
          <ac:picMkLst>
            <pc:docMk/>
            <pc:sldMk cId="3699112551" sldId="257"/>
            <ac:picMk id="112" creationId="{D4ADCFAC-FE35-1429-50A6-C475B0AEC101}"/>
          </ac:picMkLst>
        </pc:picChg>
        <pc:picChg chg="add mod">
          <ac:chgData name="Gustavo Henrique de Oliveira Mourão" userId="8ef7f0047032e9e7" providerId="LiveId" clId="{CAFED8E5-9EC3-49DE-A0A0-FA4BA5F24F80}" dt="2025-09-19T12:50:33.834" v="2195" actId="1076"/>
          <ac:picMkLst>
            <pc:docMk/>
            <pc:sldMk cId="3699112551" sldId="257"/>
            <ac:picMk id="118" creationId="{0A1C4041-A708-110D-D926-46C2A013C830}"/>
          </ac:picMkLst>
        </pc:picChg>
        <pc:picChg chg="add mod">
          <ac:chgData name="Gustavo Henrique de Oliveira Mourão" userId="8ef7f0047032e9e7" providerId="LiveId" clId="{CAFED8E5-9EC3-49DE-A0A0-FA4BA5F24F80}" dt="2025-09-19T01:14:14.565" v="1929" actId="1076"/>
          <ac:picMkLst>
            <pc:docMk/>
            <pc:sldMk cId="3699112551" sldId="257"/>
            <ac:picMk id="1030" creationId="{8BB3DB3E-2B18-0E63-80AC-37C01FAFF89D}"/>
          </ac:picMkLst>
        </pc:picChg>
        <pc:picChg chg="add mod">
          <ac:chgData name="Gustavo Henrique de Oliveira Mourão" userId="8ef7f0047032e9e7" providerId="LiveId" clId="{CAFED8E5-9EC3-49DE-A0A0-FA4BA5F24F80}" dt="2025-09-19T10:54:23.526" v="1979" actId="1076"/>
          <ac:picMkLst>
            <pc:docMk/>
            <pc:sldMk cId="3699112551" sldId="257"/>
            <ac:picMk id="1032" creationId="{13D19E6E-4E22-D109-0F3B-7C00D5A63793}"/>
          </ac:picMkLst>
        </pc:picChg>
        <pc:picChg chg="add del mod">
          <ac:chgData name="Gustavo Henrique de Oliveira Mourão" userId="8ef7f0047032e9e7" providerId="LiveId" clId="{CAFED8E5-9EC3-49DE-A0A0-FA4BA5F24F80}" dt="2025-09-19T01:04:39.450" v="1674" actId="478"/>
          <ac:picMkLst>
            <pc:docMk/>
            <pc:sldMk cId="3699112551" sldId="257"/>
            <ac:picMk id="1033" creationId="{D49BE975-1325-F924-FBFC-C2386B454624}"/>
          </ac:picMkLst>
        </pc:picChg>
        <pc:picChg chg="add mod">
          <ac:chgData name="Gustavo Henrique de Oliveira Mourão" userId="8ef7f0047032e9e7" providerId="LiveId" clId="{CAFED8E5-9EC3-49DE-A0A0-FA4BA5F24F80}" dt="2025-09-19T01:13:40.155" v="1918" actId="1076"/>
          <ac:picMkLst>
            <pc:docMk/>
            <pc:sldMk cId="3699112551" sldId="257"/>
            <ac:picMk id="1034" creationId="{E1790465-75CA-1C50-EE3B-CBF19C3E51CA}"/>
          </ac:picMkLst>
        </pc:picChg>
        <pc:picChg chg="add mod">
          <ac:chgData name="Gustavo Henrique de Oliveira Mourão" userId="8ef7f0047032e9e7" providerId="LiveId" clId="{CAFED8E5-9EC3-49DE-A0A0-FA4BA5F24F80}" dt="2025-09-19T01:06:50.490" v="1709" actId="1076"/>
          <ac:picMkLst>
            <pc:docMk/>
            <pc:sldMk cId="3699112551" sldId="257"/>
            <ac:picMk id="1036" creationId="{9E9B278F-460F-F2C2-96C0-CFFA401CF067}"/>
          </ac:picMkLst>
        </pc:picChg>
        <pc:picChg chg="add mod">
          <ac:chgData name="Gustavo Henrique de Oliveira Mourão" userId="8ef7f0047032e9e7" providerId="LiveId" clId="{CAFED8E5-9EC3-49DE-A0A0-FA4BA5F24F80}" dt="2025-09-19T01:08:53.109" v="1795" actId="571"/>
          <ac:picMkLst>
            <pc:docMk/>
            <pc:sldMk cId="3699112551" sldId="257"/>
            <ac:picMk id="1037" creationId="{71E37DF3-B24D-6838-D82F-5AEE72B14FFA}"/>
          </ac:picMkLst>
        </pc:picChg>
        <pc:picChg chg="add mod">
          <ac:chgData name="Gustavo Henrique de Oliveira Mourão" userId="8ef7f0047032e9e7" providerId="LiveId" clId="{CAFED8E5-9EC3-49DE-A0A0-FA4BA5F24F80}" dt="2025-09-19T01:08:53.109" v="1795" actId="571"/>
          <ac:picMkLst>
            <pc:docMk/>
            <pc:sldMk cId="3699112551" sldId="257"/>
            <ac:picMk id="1038" creationId="{7B670BDD-05CA-DF21-C06D-A31FDAC5F1C4}"/>
          </ac:picMkLst>
        </pc:picChg>
        <pc:picChg chg="add mod">
          <ac:chgData name="Gustavo Henrique de Oliveira Mourão" userId="8ef7f0047032e9e7" providerId="LiveId" clId="{CAFED8E5-9EC3-49DE-A0A0-FA4BA5F24F80}" dt="2025-09-19T01:06:40.221" v="1705" actId="1076"/>
          <ac:picMkLst>
            <pc:docMk/>
            <pc:sldMk cId="3699112551" sldId="257"/>
            <ac:picMk id="1040" creationId="{79275DB6-AECE-E1D3-B35F-9E32774736FC}"/>
          </ac:picMkLst>
        </pc:picChg>
        <pc:picChg chg="add mod">
          <ac:chgData name="Gustavo Henrique de Oliveira Mourão" userId="8ef7f0047032e9e7" providerId="LiveId" clId="{CAFED8E5-9EC3-49DE-A0A0-FA4BA5F24F80}" dt="2025-09-19T01:06:53.114" v="1710" actId="1076"/>
          <ac:picMkLst>
            <pc:docMk/>
            <pc:sldMk cId="3699112551" sldId="257"/>
            <ac:picMk id="1042" creationId="{6F157450-6ADF-1DD8-EFA5-C2F1AEB6E36A}"/>
          </ac:picMkLst>
        </pc:picChg>
        <pc:picChg chg="add mod">
          <ac:chgData name="Gustavo Henrique de Oliveira Mourão" userId="8ef7f0047032e9e7" providerId="LiveId" clId="{CAFED8E5-9EC3-49DE-A0A0-FA4BA5F24F80}" dt="2025-09-19T01:06:30.503" v="1699" actId="1076"/>
          <ac:picMkLst>
            <pc:docMk/>
            <pc:sldMk cId="3699112551" sldId="257"/>
            <ac:picMk id="1044" creationId="{BDD59FF5-22C3-1B8C-0C6C-71434534AD5F}"/>
          </ac:picMkLst>
        </pc:picChg>
        <pc:picChg chg="add mod">
          <ac:chgData name="Gustavo Henrique de Oliveira Mourão" userId="8ef7f0047032e9e7" providerId="LiveId" clId="{CAFED8E5-9EC3-49DE-A0A0-FA4BA5F24F80}" dt="2025-09-19T01:13:57.715" v="1926" actId="1076"/>
          <ac:picMkLst>
            <pc:docMk/>
            <pc:sldMk cId="3699112551" sldId="257"/>
            <ac:picMk id="1046" creationId="{8BBFEBDE-F8F0-B25A-D420-D8B74CE3C385}"/>
          </ac:picMkLst>
        </pc:picChg>
        <pc:cxnChg chg="add del mod">
          <ac:chgData name="Gustavo Henrique de Oliveira Mourão" userId="8ef7f0047032e9e7" providerId="LiveId" clId="{CAFED8E5-9EC3-49DE-A0A0-FA4BA5F24F80}" dt="2025-09-19T00:08:46.765" v="985" actId="478"/>
          <ac:cxnSpMkLst>
            <pc:docMk/>
            <pc:sldMk cId="3699112551" sldId="257"/>
            <ac:cxnSpMk id="83" creationId="{8F3BEB91-2755-85F5-D36D-E63240EECD83}"/>
          </ac:cxnSpMkLst>
        </pc:cxnChg>
        <pc:cxnChg chg="mod">
          <ac:chgData name="Gustavo Henrique de Oliveira Mourão" userId="8ef7f0047032e9e7" providerId="LiveId" clId="{CAFED8E5-9EC3-49DE-A0A0-FA4BA5F24F80}" dt="2025-09-19T01:01:07.839" v="1635" actId="1035"/>
          <ac:cxnSpMkLst>
            <pc:docMk/>
            <pc:sldMk cId="3699112551" sldId="257"/>
            <ac:cxnSpMk id="87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20842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216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259"/>
              <a:buFont typeface="Calibri"/>
              <a:buNone/>
              <a:defRPr sz="2125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8504"/>
              <a:buNone/>
              <a:defRPr sz="8504"/>
            </a:lvl1pPr>
            <a:lvl2pPr lvl="1" algn="ctr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None/>
              <a:defRPr sz="7086"/>
            </a:lvl2pPr>
            <a:lvl3pPr lvl="2" algn="ctr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6378"/>
              <a:buNone/>
              <a:defRPr sz="6378"/>
            </a:lvl3pPr>
            <a:lvl4pPr lvl="3" algn="ctr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4pPr>
            <a:lvl5pPr lvl="4" algn="ctr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5pPr>
            <a:lvl6pPr lvl="5" algn="ctr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6pPr>
            <a:lvl7pPr lvl="6" algn="ctr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7pPr>
            <a:lvl8pPr lvl="7" algn="ctr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8pPr>
            <a:lvl9pPr lvl="8" algn="ctr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8373518" y="17112258"/>
            <a:ext cx="36610544" cy="698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5801170" y="10328657"/>
            <a:ext cx="36610544" cy="2055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259"/>
              <a:buFont typeface="Calibri"/>
              <a:buNone/>
              <a:defRPr sz="2125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8504"/>
              <a:buNone/>
              <a:defRPr sz="8504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rgbClr val="888888"/>
              </a:buClr>
              <a:buSzPts val="7086"/>
              <a:buNone/>
              <a:defRPr sz="7086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rgbClr val="888888"/>
              </a:buClr>
              <a:buSzPts val="6378"/>
              <a:buNone/>
              <a:defRPr sz="637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rgbClr val="888888"/>
              </a:buClr>
              <a:buSzPts val="5669"/>
              <a:buNone/>
              <a:defRPr sz="5669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rgbClr val="888888"/>
              </a:buClr>
              <a:buSzPts val="5669"/>
              <a:buNone/>
              <a:defRPr sz="5669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rgbClr val="888888"/>
              </a:buClr>
              <a:buSzPts val="5669"/>
              <a:buNone/>
              <a:defRPr sz="5669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rgbClr val="888888"/>
              </a:buClr>
              <a:buSzPts val="5669"/>
              <a:buNone/>
              <a:defRPr sz="5669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rgbClr val="888888"/>
              </a:buClr>
              <a:buSzPts val="5669"/>
              <a:buNone/>
              <a:defRPr sz="5669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rgbClr val="888888"/>
              </a:buClr>
              <a:buSzPts val="5669"/>
              <a:buNone/>
              <a:defRPr sz="566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227451" y="11500170"/>
            <a:ext cx="13769697" cy="2741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16402140" y="11500170"/>
            <a:ext cx="13769697" cy="2741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8504"/>
              <a:buNone/>
              <a:defRPr sz="8504" b="1"/>
            </a:lvl1pPr>
            <a:lvl2pPr marL="914400" lvl="1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None/>
              <a:defRPr sz="7086" b="1"/>
            </a:lvl2pPr>
            <a:lvl3pPr marL="1371600" lvl="2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6378"/>
              <a:buNone/>
              <a:defRPr sz="6378" b="1"/>
            </a:lvl3pPr>
            <a:lvl4pPr marL="1828800" lvl="3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4pPr>
            <a:lvl5pPr marL="2286000" lvl="4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5pPr>
            <a:lvl6pPr marL="2743200" lvl="5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6pPr>
            <a:lvl7pPr marL="3200400" lvl="6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7pPr>
            <a:lvl8pPr marL="3657600" lvl="7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8pPr>
            <a:lvl9pPr marL="4114800" lvl="8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231675" y="15780233"/>
            <a:ext cx="13706415" cy="23210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16402142" y="10590160"/>
            <a:ext cx="13773917" cy="519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8504"/>
              <a:buNone/>
              <a:defRPr sz="8504" b="1"/>
            </a:lvl1pPr>
            <a:lvl2pPr marL="914400" lvl="1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None/>
              <a:defRPr sz="7086" b="1"/>
            </a:lvl2pPr>
            <a:lvl3pPr marL="1371600" lvl="2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6378"/>
              <a:buNone/>
              <a:defRPr sz="6378" b="1"/>
            </a:lvl3pPr>
            <a:lvl4pPr marL="1828800" lvl="3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4pPr>
            <a:lvl5pPr marL="2286000" lvl="4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5pPr>
            <a:lvl6pPr marL="2743200" lvl="5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6pPr>
            <a:lvl7pPr marL="3200400" lvl="6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7pPr>
            <a:lvl8pPr marL="3657600" lvl="7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8pPr>
            <a:lvl9pPr marL="4114800" lvl="8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16402142" y="15780233"/>
            <a:ext cx="13773917" cy="23210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38"/>
              <a:buFont typeface="Calibri"/>
              <a:buNone/>
              <a:defRPr sz="1133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3773917" y="6220102"/>
            <a:ext cx="16402140" cy="307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948563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11338"/>
              <a:buChar char="•"/>
              <a:defRPr sz="11338"/>
            </a:lvl1pPr>
            <a:lvl2pPr marL="914400" lvl="1" indent="-858583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9921"/>
              <a:buChar char="•"/>
              <a:defRPr sz="9921"/>
            </a:lvl2pPr>
            <a:lvl3pPr marL="1371600" lvl="2" indent="-768604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8504"/>
              <a:buChar char="•"/>
              <a:defRPr sz="8504"/>
            </a:lvl3pPr>
            <a:lvl4pPr marL="1828800" lvl="3" indent="-678561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Char char="•"/>
              <a:defRPr sz="7086"/>
            </a:lvl4pPr>
            <a:lvl5pPr marL="2286000" lvl="4" indent="-678561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Char char="•"/>
              <a:defRPr sz="7086"/>
            </a:lvl5pPr>
            <a:lvl6pPr marL="2743200" lvl="5" indent="-67856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Char char="•"/>
              <a:defRPr sz="7086"/>
            </a:lvl6pPr>
            <a:lvl7pPr marL="3200400" lvl="6" indent="-67856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Char char="•"/>
              <a:defRPr sz="7086"/>
            </a:lvl7pPr>
            <a:lvl8pPr marL="3657600" lvl="7" indent="-67856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Char char="•"/>
              <a:defRPr sz="7086"/>
            </a:lvl8pPr>
            <a:lvl9pPr marL="4114800" lvl="8" indent="-67856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Char char="•"/>
              <a:defRPr sz="7086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2231671" y="12960191"/>
            <a:ext cx="10449614" cy="2401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1pPr>
            <a:lvl2pPr marL="914400" lvl="1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4960"/>
              <a:buNone/>
              <a:defRPr sz="4960"/>
            </a:lvl2pPr>
            <a:lvl3pPr marL="1371600" lvl="2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sz="4252"/>
            </a:lvl3pPr>
            <a:lvl4pPr marL="1828800" lvl="3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4pPr>
            <a:lvl5pPr marL="2286000" lvl="4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5pPr>
            <a:lvl6pPr marL="2743200" lvl="5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6pPr>
            <a:lvl7pPr marL="3200400" lvl="6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7pPr>
            <a:lvl8pPr marL="3657600" lvl="7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8pPr>
            <a:lvl9pPr marL="4114800" lvl="8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38"/>
              <a:buFont typeface="Calibri"/>
              <a:buNone/>
              <a:defRPr sz="1133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3773917" y="6220102"/>
            <a:ext cx="16402140" cy="30700453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2231671" y="12960191"/>
            <a:ext cx="10449614" cy="2401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1pPr>
            <a:lvl2pPr marL="914400" lvl="1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4960"/>
              <a:buNone/>
              <a:defRPr sz="4960"/>
            </a:lvl2pPr>
            <a:lvl3pPr marL="1371600" lvl="2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sz="4252"/>
            </a:lvl3pPr>
            <a:lvl4pPr marL="1828800" lvl="3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4pPr>
            <a:lvl5pPr marL="2286000" lvl="4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5pPr>
            <a:lvl6pPr marL="2743200" lvl="5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6pPr>
            <a:lvl7pPr marL="3200400" lvl="6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7pPr>
            <a:lvl8pPr marL="3657600" lvl="7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8pPr>
            <a:lvl9pPr marL="4114800" lvl="8" indent="-2286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3543"/>
              <a:buNone/>
              <a:defRPr sz="3543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2494440" y="11233181"/>
            <a:ext cx="27410408" cy="2794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90"/>
              <a:buFont typeface="Calibri"/>
              <a:buNone/>
              <a:defRPr sz="1558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858583" algn="l" rtl="0">
              <a:lnSpc>
                <a:spcPct val="90000"/>
              </a:lnSpc>
              <a:spcBef>
                <a:spcPts val="3543"/>
              </a:spcBef>
              <a:spcAft>
                <a:spcPts val="0"/>
              </a:spcAft>
              <a:buClr>
                <a:schemeClr val="dk1"/>
              </a:buClr>
              <a:buSzPts val="9921"/>
              <a:buFont typeface="Arial"/>
              <a:buChar char="•"/>
              <a:defRPr sz="99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68604" algn="l" rtl="0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8504"/>
              <a:buFont typeface="Arial"/>
              <a:buChar char="•"/>
              <a:defRPr sz="85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78561" algn="l" rtl="0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7086"/>
              <a:buFont typeface="Arial"/>
              <a:buChar char="•"/>
              <a:defRPr sz="708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3603" algn="l" rtl="0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6378"/>
              <a:buFont typeface="Arial"/>
              <a:buChar char="•"/>
              <a:defRPr sz="63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3603" algn="l" rtl="0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6378"/>
              <a:buFont typeface="Arial"/>
              <a:buChar char="•"/>
              <a:defRPr sz="63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3603" algn="l" rtl="0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6378"/>
              <a:buFont typeface="Arial"/>
              <a:buChar char="•"/>
              <a:defRPr sz="63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3603" algn="l" rtl="0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6378"/>
              <a:buFont typeface="Arial"/>
              <a:buChar char="•"/>
              <a:defRPr sz="63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3603" algn="l" rtl="0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6378"/>
              <a:buFont typeface="Arial"/>
              <a:buChar char="•"/>
              <a:defRPr sz="63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3603" algn="l" rtl="0">
              <a:lnSpc>
                <a:spcPct val="90000"/>
              </a:lnSpc>
              <a:spcBef>
                <a:spcPts val="1772"/>
              </a:spcBef>
              <a:spcAft>
                <a:spcPts val="0"/>
              </a:spcAft>
              <a:buClr>
                <a:schemeClr val="dk1"/>
              </a:buClr>
              <a:buSzPts val="6378"/>
              <a:buFont typeface="Arial"/>
              <a:buChar char="•"/>
              <a:defRPr sz="63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425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jpe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CF0FB676-2B85-6455-F81E-0BBAF9AF0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3" r="25354"/>
          <a:stretch/>
        </p:blipFill>
        <p:spPr bwMode="auto">
          <a:xfrm>
            <a:off x="8886894" y="14247697"/>
            <a:ext cx="2287316" cy="306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Earth Engine Frequently Asked Questions - Sanborn">
            <a:extLst>
              <a:ext uri="{FF2B5EF4-FFF2-40B4-BE49-F238E27FC236}">
                <a16:creationId xmlns:a16="http://schemas.microsoft.com/office/drawing/2014/main" id="{E1790465-75CA-1C50-EE3B-CBF19C3E5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04" y="18044475"/>
            <a:ext cx="2758885" cy="18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Google Shape;85;p1"/>
          <p:cNvSpPr/>
          <p:nvPr/>
        </p:nvSpPr>
        <p:spPr>
          <a:xfrm>
            <a:off x="-112" y="43200638"/>
            <a:ext cx="32399400" cy="769441"/>
          </a:xfrm>
          <a:prstGeom prst="rect">
            <a:avLst/>
          </a:prstGeom>
          <a:solidFill>
            <a:srgbClr val="283D1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811591" y="5469532"/>
            <a:ext cx="28917900" cy="22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850" tIns="527850" rIns="527850" bIns="52785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GRADIENTES DE ALTURA DO DOSSEL ENTRE AS REGIÕES FITOECOLÓGICAS DA AMAZÔNIA </a:t>
            </a:r>
            <a:endParaRPr lang="pt-BR" sz="5000" b="1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87" name="Google Shape;87;p1"/>
          <p:cNvCxnSpPr/>
          <p:nvPr/>
        </p:nvCxnSpPr>
        <p:spPr>
          <a:xfrm>
            <a:off x="1476822" y="10902401"/>
            <a:ext cx="29641800" cy="0"/>
          </a:xfrm>
          <a:prstGeom prst="straightConnector1">
            <a:avLst/>
          </a:prstGeom>
          <a:noFill/>
          <a:ln w="76200" cap="flat" cmpd="sng">
            <a:solidFill>
              <a:srgbClr val="283D1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"/>
          <p:cNvSpPr txBox="1"/>
          <p:nvPr/>
        </p:nvSpPr>
        <p:spPr>
          <a:xfrm>
            <a:off x="2693194" y="7493719"/>
            <a:ext cx="273177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mbria"/>
              <a:buNone/>
            </a:pPr>
            <a:r>
              <a:rPr lang="pt-BR" sz="4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Gustavo Henrique de Oliveira Mourão¹*, Artur Ferro de Souza¹, Maria Luiza de Azevedo¹, Bruno Henrique Ribeiro Pereira¹, Josiane Silva Costa Bruzinga¹, Eric Bastos Gorgens¹</a:t>
            </a:r>
            <a:endParaRPr lang="pt-BR" sz="40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280936" y="9275395"/>
            <a:ext cx="28917900" cy="129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None/>
            </a:pPr>
            <a:r>
              <a:rPr lang="pt-BR" sz="30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¹ Universidade Federal dos Vales do Jequitinhonha e Mucuri, Diamantina, Minas Gerais, Brasil. </a:t>
            </a:r>
          </a:p>
        </p:txBody>
      </p:sp>
      <p:sp>
        <p:nvSpPr>
          <p:cNvPr id="90" name="Google Shape;90;p1"/>
          <p:cNvSpPr txBox="1"/>
          <p:nvPr/>
        </p:nvSpPr>
        <p:spPr>
          <a:xfrm>
            <a:off x="9251022" y="9954301"/>
            <a:ext cx="1409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mbria"/>
              <a:buNone/>
            </a:pPr>
            <a:r>
              <a:rPr lang="pt-BR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*E-mail: </a:t>
            </a:r>
            <a:r>
              <a:rPr lang="pt-BR" sz="3000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g</a:t>
            </a:r>
            <a:r>
              <a:rPr lang="pt-BR" sz="3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  <a:sym typeface="Cambria"/>
              </a:rPr>
              <a:t>ustavo.mourao@ufvjm.edu.br</a:t>
            </a:r>
            <a:endParaRPr sz="3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mbria"/>
              <a:cs typeface="Times New Roman" panose="02020603050405020304" pitchFamily="18" charset="0"/>
              <a:sym typeface="Cambria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B3BE67B-3BB3-98FE-FDBC-636DDCC27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399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65CD89C-305F-DDB9-DA98-847394D7B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399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10" name="Google Shape;87;p1">
            <a:extLst>
              <a:ext uri="{FF2B5EF4-FFF2-40B4-BE49-F238E27FC236}">
                <a16:creationId xmlns:a16="http://schemas.microsoft.com/office/drawing/2014/main" id="{AB76A322-3888-ADAC-17A0-F4EA4A065D11}"/>
              </a:ext>
            </a:extLst>
          </p:cNvPr>
          <p:cNvCxnSpPr/>
          <p:nvPr/>
        </p:nvCxnSpPr>
        <p:spPr>
          <a:xfrm>
            <a:off x="1557036" y="39743447"/>
            <a:ext cx="29641800" cy="0"/>
          </a:xfrm>
          <a:prstGeom prst="straightConnector1">
            <a:avLst/>
          </a:prstGeom>
          <a:noFill/>
          <a:ln w="76200" cap="flat" cmpd="sng">
            <a:solidFill>
              <a:srgbClr val="283D1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924732-AF7B-C0E8-D6C2-EF3E328B388C}"/>
              </a:ext>
            </a:extLst>
          </p:cNvPr>
          <p:cNvSpPr txBox="1"/>
          <p:nvPr/>
        </p:nvSpPr>
        <p:spPr>
          <a:xfrm>
            <a:off x="1685608" y="39912623"/>
            <a:ext cx="6010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b="1" dirty="0">
                <a:solidFill>
                  <a:srgbClr val="283D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Agradecimentos</a:t>
            </a:r>
            <a:r>
              <a:rPr lang="pt-BR" sz="4000" b="1" dirty="0">
                <a:solidFill>
                  <a:srgbClr val="283D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C429D401-4624-A3DD-977D-D3FC5AF2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999" y="40653161"/>
            <a:ext cx="4047815" cy="175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DEECA3EF-F5D2-499F-B56F-4A1C1C190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323992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D395E1-7729-4D34-8065-99DCED88E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864"/>
            <a:ext cx="32399287" cy="5034371"/>
          </a:xfrm>
          <a:prstGeom prst="rect">
            <a:avLst/>
          </a:prstGeom>
        </p:spPr>
      </p:pic>
      <p:pic>
        <p:nvPicPr>
          <p:cNvPr id="37" name="image3.png">
            <a:extLst>
              <a:ext uri="{FF2B5EF4-FFF2-40B4-BE49-F238E27FC236}">
                <a16:creationId xmlns:a16="http://schemas.microsoft.com/office/drawing/2014/main" id="{5FFB4A05-1713-630A-9EF1-BF7128EACC5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750582" y="32276229"/>
            <a:ext cx="14024269" cy="6557505"/>
          </a:xfrm>
          <a:prstGeom prst="rect">
            <a:avLst/>
          </a:prstGeom>
          <a:ln/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9348ABF0-19A4-C21D-1DF5-2E313577ECCE}"/>
              </a:ext>
            </a:extLst>
          </p:cNvPr>
          <p:cNvGrpSpPr/>
          <p:nvPr/>
        </p:nvGrpSpPr>
        <p:grpSpPr>
          <a:xfrm>
            <a:off x="2317938" y="19770688"/>
            <a:ext cx="13079378" cy="7814782"/>
            <a:chOff x="1434250" y="454241"/>
            <a:chExt cx="5566853" cy="3326131"/>
          </a:xfrm>
        </p:grpSpPr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120314ED-CF88-99D2-AF73-0BFAD7033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32" y="2834874"/>
              <a:ext cx="1393456" cy="932034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A81EB729-789F-AB89-DA84-78773E6FD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556" y="2831508"/>
              <a:ext cx="1393456" cy="932034"/>
            </a:xfrm>
            <a:prstGeom prst="rect">
              <a:avLst/>
            </a:prstGeom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A4BF464A-50EB-BF1A-6980-67E49175F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344" y="2848338"/>
              <a:ext cx="1393456" cy="932034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F78F0E4E-6D67-6225-32B8-00F6299AD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061" y="1253902"/>
              <a:ext cx="1393459" cy="932034"/>
            </a:xfrm>
            <a:prstGeom prst="rect">
              <a:avLst/>
            </a:prstGeom>
          </p:spPr>
        </p:pic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CB394E10-2374-3BEA-EA4C-590668D75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279" y="464339"/>
              <a:ext cx="1393449" cy="932034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18C1BCCE-F86E-DFF0-7F59-D6B63EEA5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278" y="1251900"/>
              <a:ext cx="1393459" cy="932034"/>
            </a:xfrm>
            <a:prstGeom prst="rect">
              <a:avLst/>
            </a:prstGeom>
          </p:spPr>
        </p:pic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FC84E88B-BC80-4555-B228-52357DE29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644" y="2042341"/>
              <a:ext cx="1393459" cy="932034"/>
            </a:xfrm>
            <a:prstGeom prst="rect">
              <a:avLst/>
            </a:prstGeom>
          </p:spPr>
        </p:pic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9FD87163-FAA7-1501-8572-172001347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6674" y="454241"/>
              <a:ext cx="1393459" cy="932034"/>
            </a:xfrm>
            <a:prstGeom prst="rect">
              <a:avLst/>
            </a:prstGeom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DA96B9DE-B0A5-2B48-3406-BCA4383A6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250" y="2041848"/>
              <a:ext cx="1393459" cy="932034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2277C716-BEEC-51FA-9673-92B7D8CD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616" y="1248503"/>
              <a:ext cx="1393459" cy="932034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B5BFBDF6-D093-D26A-1DFF-6C00C801C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631" y="454241"/>
              <a:ext cx="1393449" cy="932034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BE13CBF-044B-C9B5-158B-57CF45D3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3304" y="1249078"/>
              <a:ext cx="1393459" cy="932034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C93B41AC-8EE3-78EA-CCBF-4C0DA304B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3308" y="2038853"/>
              <a:ext cx="1393459" cy="932034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41BBBCB5-09C1-EC39-8D2A-3536B44D6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593" y="2834870"/>
              <a:ext cx="1393452" cy="932034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B07D8C3C-B146-F9EF-B87B-2D34E7FCE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789" y="464339"/>
              <a:ext cx="1393459" cy="932034"/>
            </a:xfrm>
            <a:prstGeom prst="rect">
              <a:avLst/>
            </a:prstGeom>
          </p:spPr>
        </p:pic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AE48406E-E2A0-6526-B95F-4D10A339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427" y="2047720"/>
              <a:ext cx="1393459" cy="932034"/>
            </a:xfrm>
            <a:prstGeom prst="rect">
              <a:avLst/>
            </a:prstGeom>
          </p:spPr>
        </p:pic>
      </p:grpSp>
      <p:pic>
        <p:nvPicPr>
          <p:cNvPr id="49" name="Imagem 48">
            <a:extLst>
              <a:ext uri="{FF2B5EF4-FFF2-40B4-BE49-F238E27FC236}">
                <a16:creationId xmlns:a16="http://schemas.microsoft.com/office/drawing/2014/main" id="{814E88C0-BCCC-F7C8-F548-0D8D4AB660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39" y="13650216"/>
            <a:ext cx="5235570" cy="3702370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DA47FB48-DF3A-B19C-6410-ABDC4A1C98CC}"/>
              </a:ext>
            </a:extLst>
          </p:cNvPr>
          <p:cNvSpPr/>
          <p:nvPr/>
        </p:nvSpPr>
        <p:spPr>
          <a:xfrm>
            <a:off x="1413638" y="11250561"/>
            <a:ext cx="14619088" cy="27946719"/>
          </a:xfrm>
          <a:prstGeom prst="rect">
            <a:avLst/>
          </a:prstGeom>
          <a:noFill/>
          <a:ln w="19050">
            <a:solidFill>
              <a:srgbClr val="283D1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  <p:pic>
        <p:nvPicPr>
          <p:cNvPr id="93" name="image2.png">
            <a:extLst>
              <a:ext uri="{FF2B5EF4-FFF2-40B4-BE49-F238E27FC236}">
                <a16:creationId xmlns:a16="http://schemas.microsoft.com/office/drawing/2014/main" id="{36A4E5FF-4401-6689-FCEB-7C4E127A461A}"/>
              </a:ext>
            </a:extLst>
          </p:cNvPr>
          <p:cNvPicPr/>
          <p:nvPr/>
        </p:nvPicPr>
        <p:blipFill>
          <a:blip r:embed="rId25"/>
          <a:srcRect/>
          <a:stretch>
            <a:fillRect/>
          </a:stretch>
        </p:blipFill>
        <p:spPr>
          <a:xfrm>
            <a:off x="16755160" y="13083117"/>
            <a:ext cx="13982016" cy="7060695"/>
          </a:xfrm>
          <a:prstGeom prst="rect">
            <a:avLst/>
          </a:prstGeom>
          <a:ln w="19050">
            <a:solidFill>
              <a:schemeClr val="tx1"/>
            </a:solidFill>
            <a:prstDash val="sysDot"/>
          </a:ln>
        </p:spPr>
      </p:pic>
      <p:pic>
        <p:nvPicPr>
          <p:cNvPr id="100" name="Imagem 99">
            <a:extLst>
              <a:ext uri="{FF2B5EF4-FFF2-40B4-BE49-F238E27FC236}">
                <a16:creationId xmlns:a16="http://schemas.microsoft.com/office/drawing/2014/main" id="{1EF974EE-F1AD-A7BD-BCB8-1E6D8C91120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14586" y="27949015"/>
            <a:ext cx="9138312" cy="4366645"/>
          </a:xfrm>
          <a:prstGeom prst="rect">
            <a:avLst/>
          </a:prstGeom>
        </p:spPr>
      </p:pic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68BC07BA-248B-E231-4BA0-BD00E869081D}"/>
              </a:ext>
            </a:extLst>
          </p:cNvPr>
          <p:cNvSpPr txBox="1"/>
          <p:nvPr/>
        </p:nvSpPr>
        <p:spPr>
          <a:xfrm>
            <a:off x="1524001" y="11644515"/>
            <a:ext cx="14287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200" b="1" dirty="0">
                <a:solidFill>
                  <a:srgbClr val="283D1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Processamento de dados</a:t>
            </a:r>
          </a:p>
        </p:txBody>
      </p:sp>
      <p:pic>
        <p:nvPicPr>
          <p:cNvPr id="118" name="Imagem 117">
            <a:extLst>
              <a:ext uri="{FF2B5EF4-FFF2-40B4-BE49-F238E27FC236}">
                <a16:creationId xmlns:a16="http://schemas.microsoft.com/office/drawing/2014/main" id="{0A1C4041-A708-110D-D926-46C2A013C83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160" y="14430725"/>
            <a:ext cx="3610189" cy="25544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1030" name="Picture 6" descr="FUSION Version Check">
            <a:extLst>
              <a:ext uri="{FF2B5EF4-FFF2-40B4-BE49-F238E27FC236}">
                <a16:creationId xmlns:a16="http://schemas.microsoft.com/office/drawing/2014/main" id="{8BB3DB3E-2B18-0E63-80AC-37C01FAF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480" y="18482541"/>
            <a:ext cx="1537024" cy="9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 (linguagem de programação) – Wikipédia, a enciclopédia livre">
            <a:extLst>
              <a:ext uri="{FF2B5EF4-FFF2-40B4-BE49-F238E27FC236}">
                <a16:creationId xmlns:a16="http://schemas.microsoft.com/office/drawing/2014/main" id="{13D19E6E-4E22-D109-0F3B-7C00D5A63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67" y="18509125"/>
            <a:ext cx="1140658" cy="88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tângulo 121">
            <a:extLst>
              <a:ext uri="{FF2B5EF4-FFF2-40B4-BE49-F238E27FC236}">
                <a16:creationId xmlns:a16="http://schemas.microsoft.com/office/drawing/2014/main" id="{9436C2A7-C105-A785-347B-66C56EE72874}"/>
              </a:ext>
            </a:extLst>
          </p:cNvPr>
          <p:cNvSpPr/>
          <p:nvPr/>
        </p:nvSpPr>
        <p:spPr>
          <a:xfrm>
            <a:off x="16421100" y="11250561"/>
            <a:ext cx="14623026" cy="27941639"/>
          </a:xfrm>
          <a:prstGeom prst="rect">
            <a:avLst/>
          </a:prstGeom>
          <a:noFill/>
          <a:ln w="19050">
            <a:solidFill>
              <a:srgbClr val="283D1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915314BE-ACF5-8DFF-C2B5-7CC45679D625}"/>
              </a:ext>
            </a:extLst>
          </p:cNvPr>
          <p:cNvSpPr txBox="1"/>
          <p:nvPr/>
        </p:nvSpPr>
        <p:spPr>
          <a:xfrm>
            <a:off x="16611601" y="11644515"/>
            <a:ext cx="14287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200" b="1" dirty="0">
                <a:solidFill>
                  <a:srgbClr val="283D1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Altura de dossel</a:t>
            </a:r>
          </a:p>
        </p:txBody>
      </p:sp>
      <p:graphicFrame>
        <p:nvGraphicFramePr>
          <p:cNvPr id="1024" name="Tabela 1023">
            <a:extLst>
              <a:ext uri="{FF2B5EF4-FFF2-40B4-BE49-F238E27FC236}">
                <a16:creationId xmlns:a16="http://schemas.microsoft.com/office/drawing/2014/main" id="{2C3F3561-A2D5-708D-354E-AA77E478B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883921"/>
              </p:ext>
            </p:extLst>
          </p:nvPr>
        </p:nvGraphicFramePr>
        <p:xfrm>
          <a:off x="16755161" y="20689979"/>
          <a:ext cx="13820634" cy="6828971"/>
        </p:xfrm>
        <a:graphic>
          <a:graphicData uri="http://schemas.openxmlformats.org/drawingml/2006/table">
            <a:tbl>
              <a:tblPr bandRow="1"/>
              <a:tblGrid>
                <a:gridCol w="5477302">
                  <a:extLst>
                    <a:ext uri="{9D8B030D-6E8A-4147-A177-3AD203B41FA5}">
                      <a16:colId xmlns:a16="http://schemas.microsoft.com/office/drawing/2014/main" val="4015466227"/>
                    </a:ext>
                  </a:extLst>
                </a:gridCol>
                <a:gridCol w="2526352">
                  <a:extLst>
                    <a:ext uri="{9D8B030D-6E8A-4147-A177-3AD203B41FA5}">
                      <a16:colId xmlns:a16="http://schemas.microsoft.com/office/drawing/2014/main" val="3722882086"/>
                    </a:ext>
                  </a:extLst>
                </a:gridCol>
                <a:gridCol w="2908490">
                  <a:extLst>
                    <a:ext uri="{9D8B030D-6E8A-4147-A177-3AD203B41FA5}">
                      <a16:colId xmlns:a16="http://schemas.microsoft.com/office/drawing/2014/main" val="3343458589"/>
                    </a:ext>
                  </a:extLst>
                </a:gridCol>
                <a:gridCol w="2908490">
                  <a:extLst>
                    <a:ext uri="{9D8B030D-6E8A-4147-A177-3AD203B41FA5}">
                      <a16:colId xmlns:a16="http://schemas.microsoft.com/office/drawing/2014/main" val="1066486312"/>
                    </a:ext>
                  </a:extLst>
                </a:gridCol>
              </a:tblGrid>
              <a:tr h="561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Região Fitoecológica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Altura média 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Altura máxima 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ΔH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666822"/>
                  </a:ext>
                </a:extLst>
              </a:tr>
              <a:tr h="5707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Savana-Estépica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13,8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47,9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34,1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367757"/>
                  </a:ext>
                </a:extLst>
              </a:tr>
              <a:tr h="5619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Formação Pioneira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15,2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40,8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25,6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822789"/>
                  </a:ext>
                </a:extLst>
              </a:tr>
              <a:tr h="5619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Savana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15,4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46,6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31,2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067676"/>
                  </a:ext>
                </a:extLst>
              </a:tr>
              <a:tr h="11917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Floresta Estacional Sempre-Verde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16,4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40,8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24,4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59077"/>
                  </a:ext>
                </a:extLst>
              </a:tr>
              <a:tr h="5619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Floresta Estacional Semidecidual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17,7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50,4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32,7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425764"/>
                  </a:ext>
                </a:extLst>
              </a:tr>
              <a:tr h="5707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Floresta Estacional Decidual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18,2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52,8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34,6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15828"/>
                  </a:ext>
                </a:extLst>
              </a:tr>
              <a:tr h="5619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Campinarana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19,4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49,2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29,8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820633"/>
                  </a:ext>
                </a:extLst>
              </a:tr>
              <a:tr h="5619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Contato (Ecótono e Encrave)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19,6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50,4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30,8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053376"/>
                  </a:ext>
                </a:extLst>
              </a:tr>
              <a:tr h="5619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Floresta Ombrófila Aberta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21,8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55,9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34,1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869411"/>
                  </a:ext>
                </a:extLst>
              </a:tr>
              <a:tr h="5619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Floresta Ombrófila Densa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22,0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56,2</a:t>
                      </a:r>
                      <a:endParaRPr lang="pt-BR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34,2</a:t>
                      </a:r>
                      <a:endParaRPr lang="pt-B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46175" marR="14617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106009"/>
                  </a:ext>
                </a:extLst>
              </a:tr>
            </a:tbl>
          </a:graphicData>
        </a:graphic>
      </p:graphicFrame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23C6FE3B-5E24-A011-5CDB-F46E9BFA9808}"/>
              </a:ext>
            </a:extLst>
          </p:cNvPr>
          <p:cNvSpPr txBox="1"/>
          <p:nvPr/>
        </p:nvSpPr>
        <p:spPr>
          <a:xfrm>
            <a:off x="16827814" y="29778670"/>
            <a:ext cx="13901677" cy="990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4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combinação de alturas média e máxima do dossel oferecem potencial significativo para complementar a classificação fisionômica‑ambiental do IBGE. Ao fornecer limiares objetivos para distinguir unidades com porte arbóreo semelhante, esses atributos podem refinar fronteiras cartográficas, apoiar estimativas mais consistentes de biomassa e orientar estratégias integradas de conservação, manejo e monitoramento em escala continental.</a:t>
            </a:r>
          </a:p>
          <a:p>
            <a:pPr algn="just">
              <a:lnSpc>
                <a:spcPct val="120000"/>
              </a:lnSpc>
            </a:pPr>
            <a:endParaRPr lang="pt-BR" sz="4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D474AACE-79C1-06D4-8982-24CC36009428}"/>
              </a:ext>
            </a:extLst>
          </p:cNvPr>
          <p:cNvSpPr txBox="1"/>
          <p:nvPr/>
        </p:nvSpPr>
        <p:spPr>
          <a:xfrm>
            <a:off x="16611601" y="28218015"/>
            <a:ext cx="14287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7200" b="1" dirty="0">
                <a:solidFill>
                  <a:srgbClr val="283D1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Conclusão</a:t>
            </a:r>
          </a:p>
        </p:txBody>
      </p:sp>
      <p:pic>
        <p:nvPicPr>
          <p:cNvPr id="1036" name="Picture 12" descr="Coordenação de Aperfeiçoamento de Pessoal de Nível Superior – Wikipédia, a  enciclopédia livre">
            <a:extLst>
              <a:ext uri="{FF2B5EF4-FFF2-40B4-BE49-F238E27FC236}">
                <a16:creationId xmlns:a16="http://schemas.microsoft.com/office/drawing/2014/main" id="{9E9B278F-460F-F2C2-96C0-CFFA401CF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923" y="40206883"/>
            <a:ext cx="2408872" cy="223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9275DB6-AECE-E1D3-B35F-9E3277473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2458" y="40386597"/>
            <a:ext cx="4649470" cy="19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wnloads | Identidade Visual | Diretoria de Comunicação Social (Dicom)">
            <a:extLst>
              <a:ext uri="{FF2B5EF4-FFF2-40B4-BE49-F238E27FC236}">
                <a16:creationId xmlns:a16="http://schemas.microsoft.com/office/drawing/2014/main" id="{6F157450-6ADF-1DD8-EFA5-C2F1AEB6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813" y="40410675"/>
            <a:ext cx="2443014" cy="194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ric Bastos Gorgens's lab | Federal University from Jequitinhonha and  Mucuri's Valleys (UFVJM)">
            <a:extLst>
              <a:ext uri="{FF2B5EF4-FFF2-40B4-BE49-F238E27FC236}">
                <a16:creationId xmlns:a16="http://schemas.microsoft.com/office/drawing/2014/main" id="{BDD59FF5-22C3-1B8C-0C6C-71434534A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7" t="21966" r="1067" b="36967"/>
          <a:stretch>
            <a:fillRect/>
          </a:stretch>
        </p:blipFill>
        <p:spPr bwMode="auto">
          <a:xfrm>
            <a:off x="6931660" y="40528240"/>
            <a:ext cx="4762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tângulo 1034">
            <a:extLst>
              <a:ext uri="{FF2B5EF4-FFF2-40B4-BE49-F238E27FC236}">
                <a16:creationId xmlns:a16="http://schemas.microsoft.com/office/drawing/2014/main" id="{7C72B22E-70D2-9EDB-F0C6-5681B4D22DC3}"/>
              </a:ext>
            </a:extLst>
          </p:cNvPr>
          <p:cNvSpPr/>
          <p:nvPr/>
        </p:nvSpPr>
        <p:spPr>
          <a:xfrm>
            <a:off x="2128683" y="18157958"/>
            <a:ext cx="13256173" cy="1531784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039" name="Retângulo 1038">
            <a:extLst>
              <a:ext uri="{FF2B5EF4-FFF2-40B4-BE49-F238E27FC236}">
                <a16:creationId xmlns:a16="http://schemas.microsoft.com/office/drawing/2014/main" id="{020B6864-958A-C00A-E040-BDD30ADB911B}"/>
              </a:ext>
            </a:extLst>
          </p:cNvPr>
          <p:cNvSpPr/>
          <p:nvPr/>
        </p:nvSpPr>
        <p:spPr>
          <a:xfrm>
            <a:off x="2128684" y="19932680"/>
            <a:ext cx="13268632" cy="7587809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1041" name="Retângulo 1040">
            <a:extLst>
              <a:ext uri="{FF2B5EF4-FFF2-40B4-BE49-F238E27FC236}">
                <a16:creationId xmlns:a16="http://schemas.microsoft.com/office/drawing/2014/main" id="{D33FF6B8-0D00-89AB-BDFC-966F38CF0C8F}"/>
              </a:ext>
            </a:extLst>
          </p:cNvPr>
          <p:cNvSpPr/>
          <p:nvPr/>
        </p:nvSpPr>
        <p:spPr>
          <a:xfrm>
            <a:off x="2128682" y="13096569"/>
            <a:ext cx="13268633" cy="483747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/>
                </a:solidFill>
                <a:prstDash val="dash"/>
              </a:ln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8BBFEBDE-F8F0-B25A-D420-D8B74CE3C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00" y="18540411"/>
            <a:ext cx="2795270" cy="83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901519D-1A8B-C81C-6FE5-62F46A1F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29" y="17123144"/>
            <a:ext cx="1109162" cy="66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nstituto Nacional de Pesquisas Espaciais – Wikipédia, a enciclopédia livre">
            <a:extLst>
              <a:ext uri="{FF2B5EF4-FFF2-40B4-BE49-F238E27FC236}">
                <a16:creationId xmlns:a16="http://schemas.microsoft.com/office/drawing/2014/main" id="{6585A557-5037-E307-F552-50A73164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94" y="16978889"/>
            <a:ext cx="841270" cy="8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25CA2E6E-610A-B67C-5125-EA196B09CE71}"/>
              </a:ext>
            </a:extLst>
          </p:cNvPr>
          <p:cNvSpPr/>
          <p:nvPr/>
        </p:nvSpPr>
        <p:spPr>
          <a:xfrm>
            <a:off x="7261067" y="15310399"/>
            <a:ext cx="606604" cy="44257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805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DF5ECC5-05BD-60B3-8449-2DB4D99DF76A}"/>
              </a:ext>
            </a:extLst>
          </p:cNvPr>
          <p:cNvSpPr/>
          <p:nvPr/>
        </p:nvSpPr>
        <p:spPr>
          <a:xfrm>
            <a:off x="11002484" y="15310749"/>
            <a:ext cx="606604" cy="44257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FF0000"/>
              </a:solidFill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744715F-E8B5-0C6E-4A9C-D8EADB693465}"/>
              </a:ext>
            </a:extLst>
          </p:cNvPr>
          <p:cNvGrpSpPr/>
          <p:nvPr/>
        </p:nvGrpSpPr>
        <p:grpSpPr>
          <a:xfrm>
            <a:off x="7636951" y="14781910"/>
            <a:ext cx="2000078" cy="1806604"/>
            <a:chOff x="8482654" y="14479183"/>
            <a:chExt cx="2442128" cy="2442128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4003C1D5-5797-29D6-C06E-3D422A46C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 flipH="1">
              <a:off x="8482654" y="14479183"/>
              <a:ext cx="2442128" cy="2442128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B1D811C-5326-1582-12CD-0149E7B2B267}"/>
                </a:ext>
              </a:extLst>
            </p:cNvPr>
            <p:cNvSpPr txBox="1"/>
            <p:nvPr/>
          </p:nvSpPr>
          <p:spPr>
            <a:xfrm>
              <a:off x="9438574" y="16316185"/>
              <a:ext cx="603951" cy="2912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</a:rPr>
                <a:t>CHM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016F423-459A-E4BF-3E7C-D0FA0D45E6E3}"/>
                </a:ext>
              </a:extLst>
            </p:cNvPr>
            <p:cNvSpPr txBox="1"/>
            <p:nvPr/>
          </p:nvSpPr>
          <p:spPr>
            <a:xfrm>
              <a:off x="9432224" y="14759344"/>
              <a:ext cx="603951" cy="2912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b="1" dirty="0" err="1">
                  <a:solidFill>
                    <a:schemeClr val="tx1"/>
                  </a:solidFill>
                </a:rPr>
                <a:t>LiDAR</a:t>
              </a:r>
              <a:endParaRPr lang="pt-BR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BEFEA1F-FFC4-1831-8F42-472CB66FB104}"/>
              </a:ext>
            </a:extLst>
          </p:cNvPr>
          <p:cNvSpPr txBox="1"/>
          <p:nvPr/>
        </p:nvSpPr>
        <p:spPr>
          <a:xfrm>
            <a:off x="13895288" y="17734570"/>
            <a:ext cx="15572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1">
                    <a:lumMod val="75000"/>
                  </a:schemeClr>
                </a:solidFill>
              </a:rPr>
              <a:t>Imagem central: Luiz </a:t>
            </a:r>
            <a:r>
              <a:rPr lang="pt-BR" sz="800" dirty="0" err="1">
                <a:solidFill>
                  <a:schemeClr val="bg1">
                    <a:lumMod val="75000"/>
                  </a:schemeClr>
                </a:solidFill>
              </a:rPr>
              <a:t>Estraviz</a:t>
            </a:r>
            <a:endParaRPr lang="pt-BR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125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210</Words>
  <Application>Microsoft Office PowerPoint</Application>
  <PresentationFormat>Personalizar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Cambria</vt:lpstr>
      <vt:lpstr>Times New Roman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Tayna</dc:creator>
  <cp:lastModifiedBy>Gustavo Henrique de Oliveira Mourão</cp:lastModifiedBy>
  <cp:revision>31</cp:revision>
  <dcterms:created xsi:type="dcterms:W3CDTF">2023-10-26T12:02:38Z</dcterms:created>
  <dcterms:modified xsi:type="dcterms:W3CDTF">2025-09-19T13:09:56Z</dcterms:modified>
</cp:coreProperties>
</file>